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notesMasterIdLst>
    <p:notesMasterId r:id="rId55"/>
  </p:notesMasterIdLst>
  <p:sldIdLst>
    <p:sldId id="256" r:id="rId2"/>
    <p:sldId id="257" r:id="rId3"/>
    <p:sldId id="281" r:id="rId4"/>
    <p:sldId id="286" r:id="rId5"/>
    <p:sldId id="287" r:id="rId6"/>
    <p:sldId id="288" r:id="rId7"/>
    <p:sldId id="289" r:id="rId8"/>
    <p:sldId id="290" r:id="rId9"/>
    <p:sldId id="292" r:id="rId10"/>
    <p:sldId id="291" r:id="rId11"/>
    <p:sldId id="293" r:id="rId12"/>
    <p:sldId id="294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40" r:id="rId22"/>
    <p:sldId id="343" r:id="rId23"/>
    <p:sldId id="341" r:id="rId24"/>
    <p:sldId id="342" r:id="rId25"/>
    <p:sldId id="339" r:id="rId26"/>
    <p:sldId id="334" r:id="rId27"/>
    <p:sldId id="335" r:id="rId28"/>
    <p:sldId id="296" r:id="rId29"/>
    <p:sldId id="308" r:id="rId30"/>
    <p:sldId id="309" r:id="rId31"/>
    <p:sldId id="338" r:id="rId32"/>
    <p:sldId id="310" r:id="rId33"/>
    <p:sldId id="311" r:id="rId34"/>
    <p:sldId id="312" r:id="rId35"/>
    <p:sldId id="313" r:id="rId36"/>
    <p:sldId id="314" r:id="rId37"/>
    <p:sldId id="316" r:id="rId38"/>
    <p:sldId id="317" r:id="rId39"/>
    <p:sldId id="318" r:id="rId40"/>
    <p:sldId id="319" r:id="rId41"/>
    <p:sldId id="320" r:id="rId42"/>
    <p:sldId id="321" r:id="rId43"/>
    <p:sldId id="322" r:id="rId44"/>
    <p:sldId id="323" r:id="rId45"/>
    <p:sldId id="324" r:id="rId46"/>
    <p:sldId id="325" r:id="rId47"/>
    <p:sldId id="326" r:id="rId48"/>
    <p:sldId id="327" r:id="rId49"/>
    <p:sldId id="328" r:id="rId50"/>
    <p:sldId id="329" r:id="rId51"/>
    <p:sldId id="337" r:id="rId52"/>
    <p:sldId id="336" r:id="rId53"/>
    <p:sldId id="267" r:id="rId5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E.Ahmed Shaheen" initials="ES" lastIdx="2" clrIdx="0">
    <p:extLst>
      <p:ext uri="{19B8F6BF-5375-455C-9EA6-DF929625EA0E}">
        <p15:presenceInfo xmlns:p15="http://schemas.microsoft.com/office/powerpoint/2012/main" userId="96bd2cca77d1e5a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9B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74566" autoAdjust="0"/>
  </p:normalViewPr>
  <p:slideViewPr>
    <p:cSldViewPr snapToGrid="0">
      <p:cViewPr>
        <p:scale>
          <a:sx n="125" d="100"/>
          <a:sy n="125" d="100"/>
        </p:scale>
        <p:origin x="-786" y="-1200"/>
      </p:cViewPr>
      <p:guideLst/>
    </p:cSldViewPr>
  </p:slideViewPr>
  <p:outlineViewPr>
    <p:cViewPr>
      <p:scale>
        <a:sx n="33" d="100"/>
        <a:sy n="33" d="100"/>
      </p:scale>
      <p:origin x="0" y="-2740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9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5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6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5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63F41A-B8E5-4EBA-B91F-9C77FB09AA5A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216E53-9FA5-4DB9-B96D-9C7D7AA89360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CAM message</a:t>
          </a:r>
          <a:endParaRPr lang="en-US" dirty="0">
            <a:solidFill>
              <a:schemeClr val="tx1"/>
            </a:solidFill>
          </a:endParaRPr>
        </a:p>
      </dgm:t>
    </dgm:pt>
    <dgm:pt modelId="{4CAA9596-97D3-472D-B7D3-D6CAA5328D6D}" type="parTrans" cxnId="{D4D91FE5-2A82-4820-9706-F9EE41251DAA}">
      <dgm:prSet/>
      <dgm:spPr/>
      <dgm:t>
        <a:bodyPr/>
        <a:lstStyle/>
        <a:p>
          <a:endParaRPr lang="en-US"/>
        </a:p>
      </dgm:t>
    </dgm:pt>
    <dgm:pt modelId="{AA3C17B9-4905-41FC-86F6-3E69C0773EF0}" type="sibTrans" cxnId="{D4D91FE5-2A82-4820-9706-F9EE41251DAA}">
      <dgm:prSet/>
      <dgm:spPr/>
      <dgm:t>
        <a:bodyPr/>
        <a:lstStyle/>
        <a:p>
          <a:endParaRPr lang="en-US"/>
        </a:p>
      </dgm:t>
    </dgm:pt>
    <dgm:pt modelId="{9CD825C7-9896-4BB1-8DB6-C9793A8E472E}" type="asst">
      <dgm:prSet phldrT="[Text]" custT="1"/>
      <dgm:spPr/>
      <dgm:t>
        <a:bodyPr/>
        <a:lstStyle/>
        <a:p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Velocity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8C4F86E6-B262-4432-8357-366851B19E0F}" type="sibTrans" cxnId="{14728F84-D360-410B-B92E-EACEEC4A53B0}">
      <dgm:prSet/>
      <dgm:spPr/>
      <dgm:t>
        <a:bodyPr/>
        <a:lstStyle/>
        <a:p>
          <a:endParaRPr lang="en-US"/>
        </a:p>
      </dgm:t>
    </dgm:pt>
    <dgm:pt modelId="{920AD692-5974-427C-AF4D-74AE86220630}" type="parTrans" cxnId="{14728F84-D360-410B-B92E-EACEEC4A53B0}">
      <dgm:prSet/>
      <dgm:spPr/>
      <dgm:t>
        <a:bodyPr/>
        <a:lstStyle/>
        <a:p>
          <a:endParaRPr lang="en-US"/>
        </a:p>
      </dgm:t>
    </dgm:pt>
    <dgm:pt modelId="{74090173-5A85-4159-A1E3-EF79AF8BE0B6}" type="asst">
      <dgm:prSet phldrT="[Text]" custT="1"/>
      <dgm:spPr/>
      <dgm:t>
        <a:bodyPr/>
        <a:lstStyle/>
        <a:p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Time stamp (s)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288F1643-BCAE-4218-AFC4-A14D067C5ED2}" type="parTrans" cxnId="{CEBAA945-32A3-43A1-AE36-097A96E45BFC}">
      <dgm:prSet/>
      <dgm:spPr/>
      <dgm:t>
        <a:bodyPr/>
        <a:lstStyle/>
        <a:p>
          <a:endParaRPr lang="en-US"/>
        </a:p>
      </dgm:t>
    </dgm:pt>
    <dgm:pt modelId="{DF0E48D2-2CE5-4C84-8B22-411BA04352F7}" type="sibTrans" cxnId="{CEBAA945-32A3-43A1-AE36-097A96E45BFC}">
      <dgm:prSet/>
      <dgm:spPr/>
      <dgm:t>
        <a:bodyPr/>
        <a:lstStyle/>
        <a:p>
          <a:endParaRPr lang="en-US"/>
        </a:p>
      </dgm:t>
    </dgm:pt>
    <dgm:pt modelId="{1F7E7580-BE69-4892-A445-8C8A50D4DDA8}" type="asst">
      <dgm:prSet phldrT="[Text]" custT="1"/>
      <dgm:spPr/>
      <dgm:t>
        <a:bodyPr/>
        <a:lstStyle/>
        <a:p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Displacement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1CFF3787-14B9-4484-842F-94B8A26B3809}" type="parTrans" cxnId="{49F57E1A-6802-4F9B-8181-454445CDF8C1}">
      <dgm:prSet/>
      <dgm:spPr/>
      <dgm:t>
        <a:bodyPr/>
        <a:lstStyle/>
        <a:p>
          <a:endParaRPr lang="en-US"/>
        </a:p>
      </dgm:t>
    </dgm:pt>
    <dgm:pt modelId="{4B80B38F-F4C5-4AF2-9CAC-39CDC9867105}" type="sibTrans" cxnId="{49F57E1A-6802-4F9B-8181-454445CDF8C1}">
      <dgm:prSet/>
      <dgm:spPr/>
      <dgm:t>
        <a:bodyPr/>
        <a:lstStyle/>
        <a:p>
          <a:endParaRPr lang="en-US"/>
        </a:p>
      </dgm:t>
    </dgm:pt>
    <dgm:pt modelId="{5A6E9B8A-CCF5-484F-9E75-96888473B89D}" type="asst">
      <dgm:prSet phldrT="[Text]" custT="1"/>
      <dgm:spPr/>
      <dgm:t>
        <a:bodyPr/>
        <a:lstStyle/>
        <a:p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Acceleration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205F97A9-F4D4-44A4-818F-8F4D83C818D5}" type="parTrans" cxnId="{78DAAF85-68BB-4AE0-9577-49BA7E51CA02}">
      <dgm:prSet/>
      <dgm:spPr/>
      <dgm:t>
        <a:bodyPr/>
        <a:lstStyle/>
        <a:p>
          <a:endParaRPr lang="en-US"/>
        </a:p>
      </dgm:t>
    </dgm:pt>
    <dgm:pt modelId="{7B835197-6C04-4AEB-9881-C372FDBB60F9}" type="sibTrans" cxnId="{78DAAF85-68BB-4AE0-9577-49BA7E51CA02}">
      <dgm:prSet/>
      <dgm:spPr/>
      <dgm:t>
        <a:bodyPr/>
        <a:lstStyle/>
        <a:p>
          <a:endParaRPr lang="en-US"/>
        </a:p>
      </dgm:t>
    </dgm:pt>
    <dgm:pt modelId="{3D0A80D3-419B-491D-A82B-01E326A85ACD}" type="asst">
      <dgm:prSet phldrT="[Text]" custT="1"/>
      <dgm:spPr/>
      <dgm:t>
        <a:bodyPr/>
        <a:lstStyle/>
        <a:p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Target Velocity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6EFC1038-FB57-43B3-8693-A4D73EA12525}" type="parTrans" cxnId="{31DDE523-A77F-41EC-BDAE-624DE85C0DEB}">
      <dgm:prSet/>
      <dgm:spPr/>
      <dgm:t>
        <a:bodyPr/>
        <a:lstStyle/>
        <a:p>
          <a:endParaRPr lang="en-US"/>
        </a:p>
      </dgm:t>
    </dgm:pt>
    <dgm:pt modelId="{C7F32E1D-A047-4CA9-9435-D2E45FBC51C6}" type="sibTrans" cxnId="{31DDE523-A77F-41EC-BDAE-624DE85C0DEB}">
      <dgm:prSet/>
      <dgm:spPr/>
      <dgm:t>
        <a:bodyPr/>
        <a:lstStyle/>
        <a:p>
          <a:endParaRPr lang="en-US"/>
        </a:p>
      </dgm:t>
    </dgm:pt>
    <dgm:pt modelId="{5DF2EA89-5F34-4890-BEE3-2A356D59ACBA}" type="asst">
      <dgm:prSet phldrT="[Text]" custT="1"/>
      <dgm:spPr/>
      <dgm:t>
        <a:bodyPr/>
        <a:lstStyle/>
        <a:p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Target Acceleration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AB715A11-0CC9-4B80-AE48-FA2FF578F4F7}" type="parTrans" cxnId="{E688CEA9-0AB9-42F5-B983-897C166B9D80}">
      <dgm:prSet/>
      <dgm:spPr/>
      <dgm:t>
        <a:bodyPr/>
        <a:lstStyle/>
        <a:p>
          <a:endParaRPr lang="en-US"/>
        </a:p>
      </dgm:t>
    </dgm:pt>
    <dgm:pt modelId="{EEA39884-1E6F-4C20-A983-CAA462A76EF0}" type="sibTrans" cxnId="{E688CEA9-0AB9-42F5-B983-897C166B9D80}">
      <dgm:prSet/>
      <dgm:spPr/>
      <dgm:t>
        <a:bodyPr/>
        <a:lstStyle/>
        <a:p>
          <a:endParaRPr lang="en-US"/>
        </a:p>
      </dgm:t>
    </dgm:pt>
    <dgm:pt modelId="{F849264D-F4F3-4F85-ABD4-0B5FF9323DBA}" type="asst">
      <dgm:prSet phldrT="[Text]" custT="1"/>
      <dgm:spPr/>
      <dgm:t>
        <a:bodyPr/>
        <a:lstStyle/>
        <a:p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Target Distance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9B33082A-4C8B-439F-A936-788A7E367ED1}" type="parTrans" cxnId="{5CA9796C-B603-48E2-8EAF-8FDA1263AA59}">
      <dgm:prSet/>
      <dgm:spPr/>
      <dgm:t>
        <a:bodyPr/>
        <a:lstStyle/>
        <a:p>
          <a:endParaRPr lang="en-US"/>
        </a:p>
      </dgm:t>
    </dgm:pt>
    <dgm:pt modelId="{19544E0D-A2EE-479F-821A-D994957DD886}" type="sibTrans" cxnId="{5CA9796C-B603-48E2-8EAF-8FDA1263AA59}">
      <dgm:prSet/>
      <dgm:spPr/>
      <dgm:t>
        <a:bodyPr/>
        <a:lstStyle/>
        <a:p>
          <a:endParaRPr lang="en-US"/>
        </a:p>
      </dgm:t>
    </dgm:pt>
    <dgm:pt modelId="{9E8150BA-77BE-4831-9EAE-17FA4A1CA4CF}" type="asst">
      <dgm:prSet phldrT="[Text]" custT="1"/>
      <dgm:spPr/>
      <dgm:t>
        <a:bodyPr/>
        <a:lstStyle/>
        <a:p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Time stamp (micro-seconds)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716ED46B-1087-4E5D-8705-B124539D0168}" type="parTrans" cxnId="{79DE08A1-D954-4EC0-8316-C838567480FA}">
      <dgm:prSet/>
      <dgm:spPr/>
      <dgm:t>
        <a:bodyPr/>
        <a:lstStyle/>
        <a:p>
          <a:endParaRPr lang="en-US"/>
        </a:p>
      </dgm:t>
    </dgm:pt>
    <dgm:pt modelId="{BC3F166A-9522-4B9E-945C-CE533CC12C15}" type="sibTrans" cxnId="{79DE08A1-D954-4EC0-8316-C838567480FA}">
      <dgm:prSet/>
      <dgm:spPr/>
      <dgm:t>
        <a:bodyPr/>
        <a:lstStyle/>
        <a:p>
          <a:endParaRPr lang="en-US"/>
        </a:p>
      </dgm:t>
    </dgm:pt>
    <dgm:pt modelId="{16CAAF32-D84E-4C7B-A789-22638995BFCE}" type="pres">
      <dgm:prSet presAssocID="{E163F41A-B8E5-4EBA-B91F-9C77FB09AA5A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1B9FF03-942D-499E-9B9D-F2EFFE6AC4C3}" type="pres">
      <dgm:prSet presAssocID="{FD216E53-9FA5-4DB9-B96D-9C7D7AA89360}" presName="hierRoot1" presStyleCnt="0">
        <dgm:presLayoutVars>
          <dgm:hierBranch val="init"/>
        </dgm:presLayoutVars>
      </dgm:prSet>
      <dgm:spPr/>
    </dgm:pt>
    <dgm:pt modelId="{648295A4-5DFB-402B-BB61-EF344FB724E7}" type="pres">
      <dgm:prSet presAssocID="{FD216E53-9FA5-4DB9-B96D-9C7D7AA89360}" presName="rootComposite1" presStyleCnt="0"/>
      <dgm:spPr/>
    </dgm:pt>
    <dgm:pt modelId="{C80BF08F-6CC6-47ED-85CB-9F6AD53ADEF9}" type="pres">
      <dgm:prSet presAssocID="{FD216E53-9FA5-4DB9-B96D-9C7D7AA89360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B3CABCB-F170-473D-8F6E-D2585F1DAF82}" type="pres">
      <dgm:prSet presAssocID="{FD216E53-9FA5-4DB9-B96D-9C7D7AA89360}" presName="topArc1" presStyleLbl="parChTrans1D1" presStyleIdx="0" presStyleCnt="18"/>
      <dgm:spPr/>
    </dgm:pt>
    <dgm:pt modelId="{74E77D11-5402-408B-87A6-730476822F8E}" type="pres">
      <dgm:prSet presAssocID="{FD216E53-9FA5-4DB9-B96D-9C7D7AA89360}" presName="bottomArc1" presStyleLbl="parChTrans1D1" presStyleIdx="1" presStyleCnt="18"/>
      <dgm:spPr/>
    </dgm:pt>
    <dgm:pt modelId="{B346DD2D-DD5B-444A-A83D-13C35AA745DA}" type="pres">
      <dgm:prSet presAssocID="{FD216E53-9FA5-4DB9-B96D-9C7D7AA89360}" presName="topConnNode1" presStyleLbl="node1" presStyleIdx="0" presStyleCnt="0"/>
      <dgm:spPr/>
      <dgm:t>
        <a:bodyPr/>
        <a:lstStyle/>
        <a:p>
          <a:endParaRPr lang="en-US"/>
        </a:p>
      </dgm:t>
    </dgm:pt>
    <dgm:pt modelId="{F2285582-8E27-4DFE-BF64-914D798B58F7}" type="pres">
      <dgm:prSet presAssocID="{FD216E53-9FA5-4DB9-B96D-9C7D7AA89360}" presName="hierChild2" presStyleCnt="0"/>
      <dgm:spPr/>
    </dgm:pt>
    <dgm:pt modelId="{DFBF1599-4796-4BE2-8C7F-4C27B3351328}" type="pres">
      <dgm:prSet presAssocID="{FD216E53-9FA5-4DB9-B96D-9C7D7AA89360}" presName="hierChild3" presStyleCnt="0"/>
      <dgm:spPr/>
    </dgm:pt>
    <dgm:pt modelId="{E7688CCF-9C08-4BE3-94ED-7E3A0D9C5C98}" type="pres">
      <dgm:prSet presAssocID="{920AD692-5974-427C-AF4D-74AE86220630}" presName="Name101" presStyleLbl="parChTrans1D2" presStyleIdx="0" presStyleCnt="8"/>
      <dgm:spPr/>
      <dgm:t>
        <a:bodyPr/>
        <a:lstStyle/>
        <a:p>
          <a:endParaRPr lang="en-US"/>
        </a:p>
      </dgm:t>
    </dgm:pt>
    <dgm:pt modelId="{85174919-F56A-42EF-99DF-25F8D710EF82}" type="pres">
      <dgm:prSet presAssocID="{9CD825C7-9896-4BB1-8DB6-C9793A8E472E}" presName="hierRoot3" presStyleCnt="0">
        <dgm:presLayoutVars>
          <dgm:hierBranch val="init"/>
        </dgm:presLayoutVars>
      </dgm:prSet>
      <dgm:spPr/>
    </dgm:pt>
    <dgm:pt modelId="{E712A840-F26D-4D50-A026-B1EDBAFB85C7}" type="pres">
      <dgm:prSet presAssocID="{9CD825C7-9896-4BB1-8DB6-C9793A8E472E}" presName="rootComposite3" presStyleCnt="0"/>
      <dgm:spPr/>
    </dgm:pt>
    <dgm:pt modelId="{497F05DE-A63D-4437-9B1A-45DEE552B9CB}" type="pres">
      <dgm:prSet presAssocID="{9CD825C7-9896-4BB1-8DB6-C9793A8E472E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35071B-8FE3-4C0F-BAE6-8C41DF7BFD5C}" type="pres">
      <dgm:prSet presAssocID="{9CD825C7-9896-4BB1-8DB6-C9793A8E472E}" presName="topArc3" presStyleLbl="parChTrans1D1" presStyleIdx="2" presStyleCnt="18"/>
      <dgm:spPr/>
    </dgm:pt>
    <dgm:pt modelId="{FAE1EE7F-BCA1-4E7E-A3E2-58F47A3A7557}" type="pres">
      <dgm:prSet presAssocID="{9CD825C7-9896-4BB1-8DB6-C9793A8E472E}" presName="bottomArc3" presStyleLbl="parChTrans1D1" presStyleIdx="3" presStyleCnt="18"/>
      <dgm:spPr/>
    </dgm:pt>
    <dgm:pt modelId="{056CAA61-D155-4230-AB96-AE00558D38AF}" type="pres">
      <dgm:prSet presAssocID="{9CD825C7-9896-4BB1-8DB6-C9793A8E472E}" presName="topConnNode3" presStyleLbl="asst1" presStyleIdx="0" presStyleCnt="0"/>
      <dgm:spPr/>
      <dgm:t>
        <a:bodyPr/>
        <a:lstStyle/>
        <a:p>
          <a:endParaRPr lang="en-US"/>
        </a:p>
      </dgm:t>
    </dgm:pt>
    <dgm:pt modelId="{83E27254-7180-48B3-BAB5-90135D154D2A}" type="pres">
      <dgm:prSet presAssocID="{9CD825C7-9896-4BB1-8DB6-C9793A8E472E}" presName="hierChild6" presStyleCnt="0"/>
      <dgm:spPr/>
    </dgm:pt>
    <dgm:pt modelId="{976D1088-1056-4C53-9E10-D20F3199C777}" type="pres">
      <dgm:prSet presAssocID="{9CD825C7-9896-4BB1-8DB6-C9793A8E472E}" presName="hierChild7" presStyleCnt="0"/>
      <dgm:spPr/>
    </dgm:pt>
    <dgm:pt modelId="{0038231F-0781-438A-963B-9B3D47EE3301}" type="pres">
      <dgm:prSet presAssocID="{1CFF3787-14B9-4484-842F-94B8A26B3809}" presName="Name101" presStyleLbl="parChTrans1D2" presStyleIdx="1" presStyleCnt="8"/>
      <dgm:spPr/>
      <dgm:t>
        <a:bodyPr/>
        <a:lstStyle/>
        <a:p>
          <a:endParaRPr lang="en-US"/>
        </a:p>
      </dgm:t>
    </dgm:pt>
    <dgm:pt modelId="{3809AC5C-4735-47A1-8EB4-6A1E5F6B3C1D}" type="pres">
      <dgm:prSet presAssocID="{1F7E7580-BE69-4892-A445-8C8A50D4DDA8}" presName="hierRoot3" presStyleCnt="0">
        <dgm:presLayoutVars>
          <dgm:hierBranch val="init"/>
        </dgm:presLayoutVars>
      </dgm:prSet>
      <dgm:spPr/>
    </dgm:pt>
    <dgm:pt modelId="{0AAEF7A3-AD30-4A0F-BD68-F3967B8A39CA}" type="pres">
      <dgm:prSet presAssocID="{1F7E7580-BE69-4892-A445-8C8A50D4DDA8}" presName="rootComposite3" presStyleCnt="0"/>
      <dgm:spPr/>
    </dgm:pt>
    <dgm:pt modelId="{9BD466D5-3DD8-45CC-8AB1-48A10CEB212F}" type="pres">
      <dgm:prSet presAssocID="{1F7E7580-BE69-4892-A445-8C8A50D4DDA8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B0E5564-DCB9-4090-BC0A-4988D3F4C313}" type="pres">
      <dgm:prSet presAssocID="{1F7E7580-BE69-4892-A445-8C8A50D4DDA8}" presName="topArc3" presStyleLbl="parChTrans1D1" presStyleIdx="4" presStyleCnt="18"/>
      <dgm:spPr/>
    </dgm:pt>
    <dgm:pt modelId="{86C0F175-60CC-44CE-B6F3-6138548D0AE1}" type="pres">
      <dgm:prSet presAssocID="{1F7E7580-BE69-4892-A445-8C8A50D4DDA8}" presName="bottomArc3" presStyleLbl="parChTrans1D1" presStyleIdx="5" presStyleCnt="18"/>
      <dgm:spPr/>
    </dgm:pt>
    <dgm:pt modelId="{D7A19571-3298-4366-AB5C-874EBBCE5F6D}" type="pres">
      <dgm:prSet presAssocID="{1F7E7580-BE69-4892-A445-8C8A50D4DDA8}" presName="topConnNode3" presStyleLbl="asst1" presStyleIdx="0" presStyleCnt="0"/>
      <dgm:spPr/>
      <dgm:t>
        <a:bodyPr/>
        <a:lstStyle/>
        <a:p>
          <a:endParaRPr lang="en-US"/>
        </a:p>
      </dgm:t>
    </dgm:pt>
    <dgm:pt modelId="{7AF5EB2D-0790-4B7D-8341-38C635F2670F}" type="pres">
      <dgm:prSet presAssocID="{1F7E7580-BE69-4892-A445-8C8A50D4DDA8}" presName="hierChild6" presStyleCnt="0"/>
      <dgm:spPr/>
    </dgm:pt>
    <dgm:pt modelId="{FBCB4891-80F1-49CA-A84A-7EDF673E0D49}" type="pres">
      <dgm:prSet presAssocID="{1F7E7580-BE69-4892-A445-8C8A50D4DDA8}" presName="hierChild7" presStyleCnt="0"/>
      <dgm:spPr/>
    </dgm:pt>
    <dgm:pt modelId="{0302570D-8E1A-4219-854F-83CBAE1694A9}" type="pres">
      <dgm:prSet presAssocID="{205F97A9-F4D4-44A4-818F-8F4D83C818D5}" presName="Name101" presStyleLbl="parChTrans1D2" presStyleIdx="2" presStyleCnt="8"/>
      <dgm:spPr/>
      <dgm:t>
        <a:bodyPr/>
        <a:lstStyle/>
        <a:p>
          <a:endParaRPr lang="en-US"/>
        </a:p>
      </dgm:t>
    </dgm:pt>
    <dgm:pt modelId="{BED7044D-5F1D-4402-9053-BA22774C0DA1}" type="pres">
      <dgm:prSet presAssocID="{5A6E9B8A-CCF5-484F-9E75-96888473B89D}" presName="hierRoot3" presStyleCnt="0">
        <dgm:presLayoutVars>
          <dgm:hierBranch val="init"/>
        </dgm:presLayoutVars>
      </dgm:prSet>
      <dgm:spPr/>
    </dgm:pt>
    <dgm:pt modelId="{5D73308E-6565-41C5-81DA-D102EA59F8B8}" type="pres">
      <dgm:prSet presAssocID="{5A6E9B8A-CCF5-484F-9E75-96888473B89D}" presName="rootComposite3" presStyleCnt="0"/>
      <dgm:spPr/>
    </dgm:pt>
    <dgm:pt modelId="{0B3FE5E5-5429-41D8-9F3C-D82D006509CF}" type="pres">
      <dgm:prSet presAssocID="{5A6E9B8A-CCF5-484F-9E75-96888473B89D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A48E99D-AD1F-4715-AFC1-DB5ACE083D49}" type="pres">
      <dgm:prSet presAssocID="{5A6E9B8A-CCF5-484F-9E75-96888473B89D}" presName="topArc3" presStyleLbl="parChTrans1D1" presStyleIdx="6" presStyleCnt="18"/>
      <dgm:spPr/>
    </dgm:pt>
    <dgm:pt modelId="{6E3FAA84-4E85-439F-AEB7-84CC53CB2F22}" type="pres">
      <dgm:prSet presAssocID="{5A6E9B8A-CCF5-484F-9E75-96888473B89D}" presName="bottomArc3" presStyleLbl="parChTrans1D1" presStyleIdx="7" presStyleCnt="18"/>
      <dgm:spPr/>
    </dgm:pt>
    <dgm:pt modelId="{95BEAC99-4EA7-4F0D-B975-918E60E7F4D1}" type="pres">
      <dgm:prSet presAssocID="{5A6E9B8A-CCF5-484F-9E75-96888473B89D}" presName="topConnNode3" presStyleLbl="asst1" presStyleIdx="0" presStyleCnt="0"/>
      <dgm:spPr/>
      <dgm:t>
        <a:bodyPr/>
        <a:lstStyle/>
        <a:p>
          <a:endParaRPr lang="en-US"/>
        </a:p>
      </dgm:t>
    </dgm:pt>
    <dgm:pt modelId="{F99332C2-10B3-4534-979A-AAB9945D5E66}" type="pres">
      <dgm:prSet presAssocID="{5A6E9B8A-CCF5-484F-9E75-96888473B89D}" presName="hierChild6" presStyleCnt="0"/>
      <dgm:spPr/>
    </dgm:pt>
    <dgm:pt modelId="{071F67C2-AF36-4D07-81E2-367F127EBD31}" type="pres">
      <dgm:prSet presAssocID="{5A6E9B8A-CCF5-484F-9E75-96888473B89D}" presName="hierChild7" presStyleCnt="0"/>
      <dgm:spPr/>
    </dgm:pt>
    <dgm:pt modelId="{40BA748F-49A8-414C-87F9-787EB6A24D16}" type="pres">
      <dgm:prSet presAssocID="{6EFC1038-FB57-43B3-8693-A4D73EA12525}" presName="Name101" presStyleLbl="parChTrans1D2" presStyleIdx="3" presStyleCnt="8"/>
      <dgm:spPr/>
      <dgm:t>
        <a:bodyPr/>
        <a:lstStyle/>
        <a:p>
          <a:endParaRPr lang="en-US"/>
        </a:p>
      </dgm:t>
    </dgm:pt>
    <dgm:pt modelId="{A4BF6A4D-52F5-4A88-8ED4-FAC854A39F28}" type="pres">
      <dgm:prSet presAssocID="{3D0A80D3-419B-491D-A82B-01E326A85ACD}" presName="hierRoot3" presStyleCnt="0">
        <dgm:presLayoutVars>
          <dgm:hierBranch val="init"/>
        </dgm:presLayoutVars>
      </dgm:prSet>
      <dgm:spPr/>
    </dgm:pt>
    <dgm:pt modelId="{A65A7C07-3EE3-42EA-96E2-07857DCA407F}" type="pres">
      <dgm:prSet presAssocID="{3D0A80D3-419B-491D-A82B-01E326A85ACD}" presName="rootComposite3" presStyleCnt="0"/>
      <dgm:spPr/>
    </dgm:pt>
    <dgm:pt modelId="{1C7C42BB-C5D6-4AD2-B00B-4E25EDAD2B47}" type="pres">
      <dgm:prSet presAssocID="{3D0A80D3-419B-491D-A82B-01E326A85ACD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010FDEE-40AD-4166-9A38-4695F7AF925C}" type="pres">
      <dgm:prSet presAssocID="{3D0A80D3-419B-491D-A82B-01E326A85ACD}" presName="topArc3" presStyleLbl="parChTrans1D1" presStyleIdx="8" presStyleCnt="18"/>
      <dgm:spPr/>
    </dgm:pt>
    <dgm:pt modelId="{E026255B-56CC-42F3-8888-531C6C5116C5}" type="pres">
      <dgm:prSet presAssocID="{3D0A80D3-419B-491D-A82B-01E326A85ACD}" presName="bottomArc3" presStyleLbl="parChTrans1D1" presStyleIdx="9" presStyleCnt="18"/>
      <dgm:spPr/>
    </dgm:pt>
    <dgm:pt modelId="{4C0F8A40-A98E-45BC-8B18-5038FE46C1E2}" type="pres">
      <dgm:prSet presAssocID="{3D0A80D3-419B-491D-A82B-01E326A85ACD}" presName="topConnNode3" presStyleLbl="asst1" presStyleIdx="0" presStyleCnt="0"/>
      <dgm:spPr/>
      <dgm:t>
        <a:bodyPr/>
        <a:lstStyle/>
        <a:p>
          <a:endParaRPr lang="en-US"/>
        </a:p>
      </dgm:t>
    </dgm:pt>
    <dgm:pt modelId="{8EB6FBE9-E755-4A2E-93CA-33546CD3583E}" type="pres">
      <dgm:prSet presAssocID="{3D0A80D3-419B-491D-A82B-01E326A85ACD}" presName="hierChild6" presStyleCnt="0"/>
      <dgm:spPr/>
    </dgm:pt>
    <dgm:pt modelId="{FDE6B956-48B5-42F5-9A45-FF63B87117E6}" type="pres">
      <dgm:prSet presAssocID="{3D0A80D3-419B-491D-A82B-01E326A85ACD}" presName="hierChild7" presStyleCnt="0"/>
      <dgm:spPr/>
    </dgm:pt>
    <dgm:pt modelId="{195ECAE1-0BDE-4DB7-8ABC-FBE40BDAA732}" type="pres">
      <dgm:prSet presAssocID="{9B33082A-4C8B-439F-A936-788A7E367ED1}" presName="Name101" presStyleLbl="parChTrans1D2" presStyleIdx="4" presStyleCnt="8"/>
      <dgm:spPr/>
      <dgm:t>
        <a:bodyPr/>
        <a:lstStyle/>
        <a:p>
          <a:endParaRPr lang="en-US"/>
        </a:p>
      </dgm:t>
    </dgm:pt>
    <dgm:pt modelId="{28B16046-7153-45EF-9365-A452CA97063E}" type="pres">
      <dgm:prSet presAssocID="{F849264D-F4F3-4F85-ABD4-0B5FF9323DBA}" presName="hierRoot3" presStyleCnt="0">
        <dgm:presLayoutVars>
          <dgm:hierBranch val="init"/>
        </dgm:presLayoutVars>
      </dgm:prSet>
      <dgm:spPr/>
    </dgm:pt>
    <dgm:pt modelId="{B365E1E8-BCF9-42C8-88FD-B68D71E0A4FC}" type="pres">
      <dgm:prSet presAssocID="{F849264D-F4F3-4F85-ABD4-0B5FF9323DBA}" presName="rootComposite3" presStyleCnt="0"/>
      <dgm:spPr/>
    </dgm:pt>
    <dgm:pt modelId="{C30C93CE-B4BB-4871-8F32-B89610E2AED1}" type="pres">
      <dgm:prSet presAssocID="{F849264D-F4F3-4F85-ABD4-0B5FF9323DBA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5582D54-9992-47DC-A6CC-237B053B8849}" type="pres">
      <dgm:prSet presAssocID="{F849264D-F4F3-4F85-ABD4-0B5FF9323DBA}" presName="topArc3" presStyleLbl="parChTrans1D1" presStyleIdx="10" presStyleCnt="18"/>
      <dgm:spPr/>
    </dgm:pt>
    <dgm:pt modelId="{612FBAD2-205C-46FE-91EB-9E93BA1F9F0A}" type="pres">
      <dgm:prSet presAssocID="{F849264D-F4F3-4F85-ABD4-0B5FF9323DBA}" presName="bottomArc3" presStyleLbl="parChTrans1D1" presStyleIdx="11" presStyleCnt="18"/>
      <dgm:spPr/>
    </dgm:pt>
    <dgm:pt modelId="{718AD703-9656-46FA-A14C-227AC962AD25}" type="pres">
      <dgm:prSet presAssocID="{F849264D-F4F3-4F85-ABD4-0B5FF9323DBA}" presName="topConnNode3" presStyleLbl="asst1" presStyleIdx="0" presStyleCnt="0"/>
      <dgm:spPr/>
      <dgm:t>
        <a:bodyPr/>
        <a:lstStyle/>
        <a:p>
          <a:endParaRPr lang="en-US"/>
        </a:p>
      </dgm:t>
    </dgm:pt>
    <dgm:pt modelId="{40B12147-2CB2-47B7-9CB8-F9D26119E6C2}" type="pres">
      <dgm:prSet presAssocID="{F849264D-F4F3-4F85-ABD4-0B5FF9323DBA}" presName="hierChild6" presStyleCnt="0"/>
      <dgm:spPr/>
    </dgm:pt>
    <dgm:pt modelId="{C773A922-18CF-4CEF-AFAD-709E4A86CFDC}" type="pres">
      <dgm:prSet presAssocID="{F849264D-F4F3-4F85-ABD4-0B5FF9323DBA}" presName="hierChild7" presStyleCnt="0"/>
      <dgm:spPr/>
    </dgm:pt>
    <dgm:pt modelId="{B969DED3-6804-4AE6-B76B-7B7275A6A686}" type="pres">
      <dgm:prSet presAssocID="{AB715A11-0CC9-4B80-AE48-FA2FF578F4F7}" presName="Name101" presStyleLbl="parChTrans1D2" presStyleIdx="5" presStyleCnt="8"/>
      <dgm:spPr/>
      <dgm:t>
        <a:bodyPr/>
        <a:lstStyle/>
        <a:p>
          <a:endParaRPr lang="en-US"/>
        </a:p>
      </dgm:t>
    </dgm:pt>
    <dgm:pt modelId="{1A3CC96A-FC74-4773-A6BB-66C5940B9540}" type="pres">
      <dgm:prSet presAssocID="{5DF2EA89-5F34-4890-BEE3-2A356D59ACBA}" presName="hierRoot3" presStyleCnt="0">
        <dgm:presLayoutVars>
          <dgm:hierBranch val="init"/>
        </dgm:presLayoutVars>
      </dgm:prSet>
      <dgm:spPr/>
    </dgm:pt>
    <dgm:pt modelId="{C0DF0164-0F4C-4C5C-B310-8842F7F5DBF3}" type="pres">
      <dgm:prSet presAssocID="{5DF2EA89-5F34-4890-BEE3-2A356D59ACBA}" presName="rootComposite3" presStyleCnt="0"/>
      <dgm:spPr/>
    </dgm:pt>
    <dgm:pt modelId="{75571EC8-B436-4D23-8898-7FD36A38EA83}" type="pres">
      <dgm:prSet presAssocID="{5DF2EA89-5F34-4890-BEE3-2A356D59ACBA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A98C712-448E-42AF-BD48-086D0C791AFE}" type="pres">
      <dgm:prSet presAssocID="{5DF2EA89-5F34-4890-BEE3-2A356D59ACBA}" presName="topArc3" presStyleLbl="parChTrans1D1" presStyleIdx="12" presStyleCnt="18"/>
      <dgm:spPr/>
    </dgm:pt>
    <dgm:pt modelId="{DCF4157E-8C05-4CEB-8DE3-299216834272}" type="pres">
      <dgm:prSet presAssocID="{5DF2EA89-5F34-4890-BEE3-2A356D59ACBA}" presName="bottomArc3" presStyleLbl="parChTrans1D1" presStyleIdx="13" presStyleCnt="18"/>
      <dgm:spPr/>
    </dgm:pt>
    <dgm:pt modelId="{790BBA5D-A380-4966-83A7-2695F56BC591}" type="pres">
      <dgm:prSet presAssocID="{5DF2EA89-5F34-4890-BEE3-2A356D59ACBA}" presName="topConnNode3" presStyleLbl="asst1" presStyleIdx="0" presStyleCnt="0"/>
      <dgm:spPr/>
      <dgm:t>
        <a:bodyPr/>
        <a:lstStyle/>
        <a:p>
          <a:endParaRPr lang="en-US"/>
        </a:p>
      </dgm:t>
    </dgm:pt>
    <dgm:pt modelId="{C6416455-3A65-4DEE-A045-78483AC606A8}" type="pres">
      <dgm:prSet presAssocID="{5DF2EA89-5F34-4890-BEE3-2A356D59ACBA}" presName="hierChild6" presStyleCnt="0"/>
      <dgm:spPr/>
    </dgm:pt>
    <dgm:pt modelId="{23E31F74-CBD1-43A0-BB31-FFE5A1F724A4}" type="pres">
      <dgm:prSet presAssocID="{5DF2EA89-5F34-4890-BEE3-2A356D59ACBA}" presName="hierChild7" presStyleCnt="0"/>
      <dgm:spPr/>
    </dgm:pt>
    <dgm:pt modelId="{27DB5485-3C61-40A8-9554-C570E418F335}" type="pres">
      <dgm:prSet presAssocID="{288F1643-BCAE-4218-AFC4-A14D067C5ED2}" presName="Name101" presStyleLbl="parChTrans1D2" presStyleIdx="6" presStyleCnt="8"/>
      <dgm:spPr/>
      <dgm:t>
        <a:bodyPr/>
        <a:lstStyle/>
        <a:p>
          <a:endParaRPr lang="en-US"/>
        </a:p>
      </dgm:t>
    </dgm:pt>
    <dgm:pt modelId="{3446C832-7AA2-4534-9E22-5BBEF25ED358}" type="pres">
      <dgm:prSet presAssocID="{74090173-5A85-4159-A1E3-EF79AF8BE0B6}" presName="hierRoot3" presStyleCnt="0">
        <dgm:presLayoutVars>
          <dgm:hierBranch val="init"/>
        </dgm:presLayoutVars>
      </dgm:prSet>
      <dgm:spPr/>
    </dgm:pt>
    <dgm:pt modelId="{2F5BF761-54F4-43C3-B76C-AC496C7AB195}" type="pres">
      <dgm:prSet presAssocID="{74090173-5A85-4159-A1E3-EF79AF8BE0B6}" presName="rootComposite3" presStyleCnt="0"/>
      <dgm:spPr/>
    </dgm:pt>
    <dgm:pt modelId="{05B89A4B-C65F-4D78-8623-E31C504C5FB8}" type="pres">
      <dgm:prSet presAssocID="{74090173-5A85-4159-A1E3-EF79AF8BE0B6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F13B134-9F78-4222-BBDD-1926A919A779}" type="pres">
      <dgm:prSet presAssocID="{74090173-5A85-4159-A1E3-EF79AF8BE0B6}" presName="topArc3" presStyleLbl="parChTrans1D1" presStyleIdx="14" presStyleCnt="18"/>
      <dgm:spPr/>
    </dgm:pt>
    <dgm:pt modelId="{5CD99CC4-F191-4F79-A4FE-737D1A0B7237}" type="pres">
      <dgm:prSet presAssocID="{74090173-5A85-4159-A1E3-EF79AF8BE0B6}" presName="bottomArc3" presStyleLbl="parChTrans1D1" presStyleIdx="15" presStyleCnt="18"/>
      <dgm:spPr/>
    </dgm:pt>
    <dgm:pt modelId="{E7D6D4C7-C689-467C-9C0B-0AB62346779A}" type="pres">
      <dgm:prSet presAssocID="{74090173-5A85-4159-A1E3-EF79AF8BE0B6}" presName="topConnNode3" presStyleLbl="asst1" presStyleIdx="0" presStyleCnt="0"/>
      <dgm:spPr/>
      <dgm:t>
        <a:bodyPr/>
        <a:lstStyle/>
        <a:p>
          <a:endParaRPr lang="en-US"/>
        </a:p>
      </dgm:t>
    </dgm:pt>
    <dgm:pt modelId="{2E6C5B8E-420F-4A68-8D4A-9E0CC702DDBC}" type="pres">
      <dgm:prSet presAssocID="{74090173-5A85-4159-A1E3-EF79AF8BE0B6}" presName="hierChild6" presStyleCnt="0"/>
      <dgm:spPr/>
    </dgm:pt>
    <dgm:pt modelId="{896098A7-6950-4E4D-9A2F-12E6B15F2AD6}" type="pres">
      <dgm:prSet presAssocID="{74090173-5A85-4159-A1E3-EF79AF8BE0B6}" presName="hierChild7" presStyleCnt="0"/>
      <dgm:spPr/>
    </dgm:pt>
    <dgm:pt modelId="{5D564C7A-CAF3-4696-864D-9BCF4300CE21}" type="pres">
      <dgm:prSet presAssocID="{716ED46B-1087-4E5D-8705-B124539D0168}" presName="Name101" presStyleLbl="parChTrans1D2" presStyleIdx="7" presStyleCnt="8"/>
      <dgm:spPr/>
      <dgm:t>
        <a:bodyPr/>
        <a:lstStyle/>
        <a:p>
          <a:endParaRPr lang="en-US"/>
        </a:p>
      </dgm:t>
    </dgm:pt>
    <dgm:pt modelId="{3CD6C52E-52FC-402C-A672-BE8042865F67}" type="pres">
      <dgm:prSet presAssocID="{9E8150BA-77BE-4831-9EAE-17FA4A1CA4CF}" presName="hierRoot3" presStyleCnt="0">
        <dgm:presLayoutVars>
          <dgm:hierBranch val="init"/>
        </dgm:presLayoutVars>
      </dgm:prSet>
      <dgm:spPr/>
    </dgm:pt>
    <dgm:pt modelId="{B6DFB662-458F-4914-AA9C-A4525425A4AC}" type="pres">
      <dgm:prSet presAssocID="{9E8150BA-77BE-4831-9EAE-17FA4A1CA4CF}" presName="rootComposite3" presStyleCnt="0"/>
      <dgm:spPr/>
    </dgm:pt>
    <dgm:pt modelId="{F0DC8C8F-84E6-457B-9DC0-04650848930D}" type="pres">
      <dgm:prSet presAssocID="{9E8150BA-77BE-4831-9EAE-17FA4A1CA4CF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D7AF9A1-A66C-42BE-8946-6D6D98EC3A82}" type="pres">
      <dgm:prSet presAssocID="{9E8150BA-77BE-4831-9EAE-17FA4A1CA4CF}" presName="topArc3" presStyleLbl="parChTrans1D1" presStyleIdx="16" presStyleCnt="18"/>
      <dgm:spPr/>
    </dgm:pt>
    <dgm:pt modelId="{D295BA42-22CC-4C2C-BB3A-6FD4EA306275}" type="pres">
      <dgm:prSet presAssocID="{9E8150BA-77BE-4831-9EAE-17FA4A1CA4CF}" presName="bottomArc3" presStyleLbl="parChTrans1D1" presStyleIdx="17" presStyleCnt="18"/>
      <dgm:spPr/>
    </dgm:pt>
    <dgm:pt modelId="{77ABF0FA-1376-4A4B-8759-575AC741DF73}" type="pres">
      <dgm:prSet presAssocID="{9E8150BA-77BE-4831-9EAE-17FA4A1CA4CF}" presName="topConnNode3" presStyleLbl="asst1" presStyleIdx="0" presStyleCnt="0"/>
      <dgm:spPr/>
      <dgm:t>
        <a:bodyPr/>
        <a:lstStyle/>
        <a:p>
          <a:endParaRPr lang="en-US"/>
        </a:p>
      </dgm:t>
    </dgm:pt>
    <dgm:pt modelId="{89F6253B-7212-43B0-81B6-4D2667CBC7A3}" type="pres">
      <dgm:prSet presAssocID="{9E8150BA-77BE-4831-9EAE-17FA4A1CA4CF}" presName="hierChild6" presStyleCnt="0"/>
      <dgm:spPr/>
    </dgm:pt>
    <dgm:pt modelId="{AE80B20D-5F41-4D71-912D-B29F02ADEC9E}" type="pres">
      <dgm:prSet presAssocID="{9E8150BA-77BE-4831-9EAE-17FA4A1CA4CF}" presName="hierChild7" presStyleCnt="0"/>
      <dgm:spPr/>
    </dgm:pt>
  </dgm:ptLst>
  <dgm:cxnLst>
    <dgm:cxn modelId="{BD1161E3-713B-4C96-BB4D-CE9A772F6C60}" type="presOf" srcId="{5A6E9B8A-CCF5-484F-9E75-96888473B89D}" destId="{0B3FE5E5-5429-41D8-9F3C-D82D006509CF}" srcOrd="0" destOrd="0" presId="urn:microsoft.com/office/officeart/2008/layout/HalfCircleOrganizationChart"/>
    <dgm:cxn modelId="{E688CEA9-0AB9-42F5-B983-897C166B9D80}" srcId="{FD216E53-9FA5-4DB9-B96D-9C7D7AA89360}" destId="{5DF2EA89-5F34-4890-BEE3-2A356D59ACBA}" srcOrd="5" destOrd="0" parTransId="{AB715A11-0CC9-4B80-AE48-FA2FF578F4F7}" sibTransId="{EEA39884-1E6F-4C20-A983-CAA462A76EF0}"/>
    <dgm:cxn modelId="{EA14D48C-9EF3-4B51-AEB4-1029DF9E9B6E}" type="presOf" srcId="{1CFF3787-14B9-4484-842F-94B8A26B3809}" destId="{0038231F-0781-438A-963B-9B3D47EE3301}" srcOrd="0" destOrd="0" presId="urn:microsoft.com/office/officeart/2008/layout/HalfCircleOrganizationChart"/>
    <dgm:cxn modelId="{5CA9796C-B603-48E2-8EAF-8FDA1263AA59}" srcId="{FD216E53-9FA5-4DB9-B96D-9C7D7AA89360}" destId="{F849264D-F4F3-4F85-ABD4-0B5FF9323DBA}" srcOrd="4" destOrd="0" parTransId="{9B33082A-4C8B-439F-A936-788A7E367ED1}" sibTransId="{19544E0D-A2EE-479F-821A-D994957DD886}"/>
    <dgm:cxn modelId="{62A48354-2230-417A-9A5B-31143905F536}" type="presOf" srcId="{9E8150BA-77BE-4831-9EAE-17FA4A1CA4CF}" destId="{F0DC8C8F-84E6-457B-9DC0-04650848930D}" srcOrd="0" destOrd="0" presId="urn:microsoft.com/office/officeart/2008/layout/HalfCircleOrganizationChart"/>
    <dgm:cxn modelId="{FAA49BE7-70AC-4FB5-8545-3F55E44467D2}" type="presOf" srcId="{F849264D-F4F3-4F85-ABD4-0B5FF9323DBA}" destId="{C30C93CE-B4BB-4871-8F32-B89610E2AED1}" srcOrd="0" destOrd="0" presId="urn:microsoft.com/office/officeart/2008/layout/HalfCircleOrganizationChart"/>
    <dgm:cxn modelId="{6A5C780D-1E78-4A20-AD4D-EB6FE8728BE7}" type="presOf" srcId="{74090173-5A85-4159-A1E3-EF79AF8BE0B6}" destId="{E7D6D4C7-C689-467C-9C0B-0AB62346779A}" srcOrd="1" destOrd="0" presId="urn:microsoft.com/office/officeart/2008/layout/HalfCircleOrganizationChart"/>
    <dgm:cxn modelId="{3D7BA925-189E-456E-8813-77E07AF185E0}" type="presOf" srcId="{9CD825C7-9896-4BB1-8DB6-C9793A8E472E}" destId="{497F05DE-A63D-4437-9B1A-45DEE552B9CB}" srcOrd="0" destOrd="0" presId="urn:microsoft.com/office/officeart/2008/layout/HalfCircleOrganizationChart"/>
    <dgm:cxn modelId="{7EF4CBFA-43B0-45B8-9548-1FD8C34DBC8A}" type="presOf" srcId="{9CD825C7-9896-4BB1-8DB6-C9793A8E472E}" destId="{056CAA61-D155-4230-AB96-AE00558D38AF}" srcOrd="1" destOrd="0" presId="urn:microsoft.com/office/officeart/2008/layout/HalfCircleOrganizationChart"/>
    <dgm:cxn modelId="{FE0A30EB-FB98-4757-8B32-D5D7F6BDFCAB}" type="presOf" srcId="{AB715A11-0CC9-4B80-AE48-FA2FF578F4F7}" destId="{B969DED3-6804-4AE6-B76B-7B7275A6A686}" srcOrd="0" destOrd="0" presId="urn:microsoft.com/office/officeart/2008/layout/HalfCircleOrganizationChart"/>
    <dgm:cxn modelId="{A7AB85C7-84C3-4F4D-8B0C-05799FC2D35A}" type="presOf" srcId="{1F7E7580-BE69-4892-A445-8C8A50D4DDA8}" destId="{D7A19571-3298-4366-AB5C-874EBBCE5F6D}" srcOrd="1" destOrd="0" presId="urn:microsoft.com/office/officeart/2008/layout/HalfCircleOrganizationChart"/>
    <dgm:cxn modelId="{9EA911E6-6128-4A4C-AFE6-A8175031AC4B}" type="presOf" srcId="{3D0A80D3-419B-491D-A82B-01E326A85ACD}" destId="{4C0F8A40-A98E-45BC-8B18-5038FE46C1E2}" srcOrd="1" destOrd="0" presId="urn:microsoft.com/office/officeart/2008/layout/HalfCircleOrganizationChart"/>
    <dgm:cxn modelId="{00626D23-21C3-4012-87C8-B4D213AEB414}" type="presOf" srcId="{74090173-5A85-4159-A1E3-EF79AF8BE0B6}" destId="{05B89A4B-C65F-4D78-8623-E31C504C5FB8}" srcOrd="0" destOrd="0" presId="urn:microsoft.com/office/officeart/2008/layout/HalfCircleOrganizationChart"/>
    <dgm:cxn modelId="{78DAAF85-68BB-4AE0-9577-49BA7E51CA02}" srcId="{FD216E53-9FA5-4DB9-B96D-9C7D7AA89360}" destId="{5A6E9B8A-CCF5-484F-9E75-96888473B89D}" srcOrd="2" destOrd="0" parTransId="{205F97A9-F4D4-44A4-818F-8F4D83C818D5}" sibTransId="{7B835197-6C04-4AEB-9881-C372FDBB60F9}"/>
    <dgm:cxn modelId="{4653D90A-C322-4AD6-A452-251C5EB278AC}" type="presOf" srcId="{920AD692-5974-427C-AF4D-74AE86220630}" destId="{E7688CCF-9C08-4BE3-94ED-7E3A0D9C5C98}" srcOrd="0" destOrd="0" presId="urn:microsoft.com/office/officeart/2008/layout/HalfCircleOrganizationChart"/>
    <dgm:cxn modelId="{2496605D-A0C0-490F-ADD3-BA34A2804286}" type="presOf" srcId="{3D0A80D3-419B-491D-A82B-01E326A85ACD}" destId="{1C7C42BB-C5D6-4AD2-B00B-4E25EDAD2B47}" srcOrd="0" destOrd="0" presId="urn:microsoft.com/office/officeart/2008/layout/HalfCircleOrganizationChart"/>
    <dgm:cxn modelId="{16393945-55AE-4D45-A5B9-1713A7DBD5EC}" type="presOf" srcId="{FD216E53-9FA5-4DB9-B96D-9C7D7AA89360}" destId="{B346DD2D-DD5B-444A-A83D-13C35AA745DA}" srcOrd="1" destOrd="0" presId="urn:microsoft.com/office/officeart/2008/layout/HalfCircleOrganizationChart"/>
    <dgm:cxn modelId="{A720A890-7C67-4714-B6BB-B52810E3A96F}" type="presOf" srcId="{9B33082A-4C8B-439F-A936-788A7E367ED1}" destId="{195ECAE1-0BDE-4DB7-8ABC-FBE40BDAA732}" srcOrd="0" destOrd="0" presId="urn:microsoft.com/office/officeart/2008/layout/HalfCircleOrganizationChart"/>
    <dgm:cxn modelId="{5B5DAA45-5092-4CB9-A3FF-52373A27D4B8}" type="presOf" srcId="{F849264D-F4F3-4F85-ABD4-0B5FF9323DBA}" destId="{718AD703-9656-46FA-A14C-227AC962AD25}" srcOrd="1" destOrd="0" presId="urn:microsoft.com/office/officeart/2008/layout/HalfCircleOrganizationChart"/>
    <dgm:cxn modelId="{31DDE523-A77F-41EC-BDAE-624DE85C0DEB}" srcId="{FD216E53-9FA5-4DB9-B96D-9C7D7AA89360}" destId="{3D0A80D3-419B-491D-A82B-01E326A85ACD}" srcOrd="3" destOrd="0" parTransId="{6EFC1038-FB57-43B3-8693-A4D73EA12525}" sibTransId="{C7F32E1D-A047-4CA9-9435-D2E45FBC51C6}"/>
    <dgm:cxn modelId="{49F57E1A-6802-4F9B-8181-454445CDF8C1}" srcId="{FD216E53-9FA5-4DB9-B96D-9C7D7AA89360}" destId="{1F7E7580-BE69-4892-A445-8C8A50D4DDA8}" srcOrd="1" destOrd="0" parTransId="{1CFF3787-14B9-4484-842F-94B8A26B3809}" sibTransId="{4B80B38F-F4C5-4AF2-9CAC-39CDC9867105}"/>
    <dgm:cxn modelId="{C2DD61D2-1DBA-4A6F-91CE-77D6D07E50C5}" type="presOf" srcId="{6EFC1038-FB57-43B3-8693-A4D73EA12525}" destId="{40BA748F-49A8-414C-87F9-787EB6A24D16}" srcOrd="0" destOrd="0" presId="urn:microsoft.com/office/officeart/2008/layout/HalfCircleOrganizationChart"/>
    <dgm:cxn modelId="{7AA9B450-2099-4EDA-8ADF-B7C5276B7876}" type="presOf" srcId="{5A6E9B8A-CCF5-484F-9E75-96888473B89D}" destId="{95BEAC99-4EA7-4F0D-B975-918E60E7F4D1}" srcOrd="1" destOrd="0" presId="urn:microsoft.com/office/officeart/2008/layout/HalfCircleOrganizationChart"/>
    <dgm:cxn modelId="{14728F84-D360-410B-B92E-EACEEC4A53B0}" srcId="{FD216E53-9FA5-4DB9-B96D-9C7D7AA89360}" destId="{9CD825C7-9896-4BB1-8DB6-C9793A8E472E}" srcOrd="0" destOrd="0" parTransId="{920AD692-5974-427C-AF4D-74AE86220630}" sibTransId="{8C4F86E6-B262-4432-8357-366851B19E0F}"/>
    <dgm:cxn modelId="{78C0774D-ECA0-44FA-8CD5-902ECDEED49D}" type="presOf" srcId="{9E8150BA-77BE-4831-9EAE-17FA4A1CA4CF}" destId="{77ABF0FA-1376-4A4B-8759-575AC741DF73}" srcOrd="1" destOrd="0" presId="urn:microsoft.com/office/officeart/2008/layout/HalfCircleOrganizationChart"/>
    <dgm:cxn modelId="{93593DFA-8145-4ACB-A4A8-99963B6D0925}" type="presOf" srcId="{5DF2EA89-5F34-4890-BEE3-2A356D59ACBA}" destId="{790BBA5D-A380-4966-83A7-2695F56BC591}" srcOrd="1" destOrd="0" presId="urn:microsoft.com/office/officeart/2008/layout/HalfCircleOrganizationChart"/>
    <dgm:cxn modelId="{C2B7BAAB-06C0-4BAF-AFAC-CF2C504929FA}" type="presOf" srcId="{716ED46B-1087-4E5D-8705-B124539D0168}" destId="{5D564C7A-CAF3-4696-864D-9BCF4300CE21}" srcOrd="0" destOrd="0" presId="urn:microsoft.com/office/officeart/2008/layout/HalfCircleOrganizationChart"/>
    <dgm:cxn modelId="{B78E8ACD-9C16-4CD7-91A1-F1B04914BBD3}" type="presOf" srcId="{5DF2EA89-5F34-4890-BEE3-2A356D59ACBA}" destId="{75571EC8-B436-4D23-8898-7FD36A38EA83}" srcOrd="0" destOrd="0" presId="urn:microsoft.com/office/officeart/2008/layout/HalfCircleOrganizationChart"/>
    <dgm:cxn modelId="{8D71E0CD-1B9A-4385-BDC9-C4F8E928188A}" type="presOf" srcId="{1F7E7580-BE69-4892-A445-8C8A50D4DDA8}" destId="{9BD466D5-3DD8-45CC-8AB1-48A10CEB212F}" srcOrd="0" destOrd="0" presId="urn:microsoft.com/office/officeart/2008/layout/HalfCircleOrganizationChart"/>
    <dgm:cxn modelId="{F12F44FA-4921-4970-9F43-FEC666AE0ADF}" type="presOf" srcId="{FD216E53-9FA5-4DB9-B96D-9C7D7AA89360}" destId="{C80BF08F-6CC6-47ED-85CB-9F6AD53ADEF9}" srcOrd="0" destOrd="0" presId="urn:microsoft.com/office/officeart/2008/layout/HalfCircleOrganizationChart"/>
    <dgm:cxn modelId="{D4D91FE5-2A82-4820-9706-F9EE41251DAA}" srcId="{E163F41A-B8E5-4EBA-B91F-9C77FB09AA5A}" destId="{FD216E53-9FA5-4DB9-B96D-9C7D7AA89360}" srcOrd="0" destOrd="0" parTransId="{4CAA9596-97D3-472D-B7D3-D6CAA5328D6D}" sibTransId="{AA3C17B9-4905-41FC-86F6-3E69C0773EF0}"/>
    <dgm:cxn modelId="{9B26E41F-3715-4192-A101-C7DC71769EC8}" type="presOf" srcId="{E163F41A-B8E5-4EBA-B91F-9C77FB09AA5A}" destId="{16CAAF32-D84E-4C7B-A789-22638995BFCE}" srcOrd="0" destOrd="0" presId="urn:microsoft.com/office/officeart/2008/layout/HalfCircleOrganizationChart"/>
    <dgm:cxn modelId="{79DE08A1-D954-4EC0-8316-C838567480FA}" srcId="{FD216E53-9FA5-4DB9-B96D-9C7D7AA89360}" destId="{9E8150BA-77BE-4831-9EAE-17FA4A1CA4CF}" srcOrd="7" destOrd="0" parTransId="{716ED46B-1087-4E5D-8705-B124539D0168}" sibTransId="{BC3F166A-9522-4B9E-945C-CE533CC12C15}"/>
    <dgm:cxn modelId="{3ADF8E4C-D4EC-426D-B656-D6080620D58D}" type="presOf" srcId="{288F1643-BCAE-4218-AFC4-A14D067C5ED2}" destId="{27DB5485-3C61-40A8-9554-C570E418F335}" srcOrd="0" destOrd="0" presId="urn:microsoft.com/office/officeart/2008/layout/HalfCircleOrganizationChart"/>
    <dgm:cxn modelId="{1FAD780C-E01E-4C3C-B0EE-E28E18CA91FE}" type="presOf" srcId="{205F97A9-F4D4-44A4-818F-8F4D83C818D5}" destId="{0302570D-8E1A-4219-854F-83CBAE1694A9}" srcOrd="0" destOrd="0" presId="urn:microsoft.com/office/officeart/2008/layout/HalfCircleOrganizationChart"/>
    <dgm:cxn modelId="{CEBAA945-32A3-43A1-AE36-097A96E45BFC}" srcId="{FD216E53-9FA5-4DB9-B96D-9C7D7AA89360}" destId="{74090173-5A85-4159-A1E3-EF79AF8BE0B6}" srcOrd="6" destOrd="0" parTransId="{288F1643-BCAE-4218-AFC4-A14D067C5ED2}" sibTransId="{DF0E48D2-2CE5-4C84-8B22-411BA04352F7}"/>
    <dgm:cxn modelId="{22AC88CC-91DD-4B8A-8707-ECEB83330293}" type="presParOf" srcId="{16CAAF32-D84E-4C7B-A789-22638995BFCE}" destId="{F1B9FF03-942D-499E-9B9D-F2EFFE6AC4C3}" srcOrd="0" destOrd="0" presId="urn:microsoft.com/office/officeart/2008/layout/HalfCircleOrganizationChart"/>
    <dgm:cxn modelId="{7BE4DF9E-430C-4BE0-BC6A-4DB6DED01F3F}" type="presParOf" srcId="{F1B9FF03-942D-499E-9B9D-F2EFFE6AC4C3}" destId="{648295A4-5DFB-402B-BB61-EF344FB724E7}" srcOrd="0" destOrd="0" presId="urn:microsoft.com/office/officeart/2008/layout/HalfCircleOrganizationChart"/>
    <dgm:cxn modelId="{C8AC5B26-12E8-4CA7-BD51-A08B6D9F5CEF}" type="presParOf" srcId="{648295A4-5DFB-402B-BB61-EF344FB724E7}" destId="{C80BF08F-6CC6-47ED-85CB-9F6AD53ADEF9}" srcOrd="0" destOrd="0" presId="urn:microsoft.com/office/officeart/2008/layout/HalfCircleOrganizationChart"/>
    <dgm:cxn modelId="{94C80FB3-E528-4B4A-88A0-AD2986B30C5E}" type="presParOf" srcId="{648295A4-5DFB-402B-BB61-EF344FB724E7}" destId="{CB3CABCB-F170-473D-8F6E-D2585F1DAF82}" srcOrd="1" destOrd="0" presId="urn:microsoft.com/office/officeart/2008/layout/HalfCircleOrganizationChart"/>
    <dgm:cxn modelId="{803B9221-446E-4E53-B275-49B72C07CA3F}" type="presParOf" srcId="{648295A4-5DFB-402B-BB61-EF344FB724E7}" destId="{74E77D11-5402-408B-87A6-730476822F8E}" srcOrd="2" destOrd="0" presId="urn:microsoft.com/office/officeart/2008/layout/HalfCircleOrganizationChart"/>
    <dgm:cxn modelId="{56E8E7BB-4226-4B71-AE80-EE4D305564BB}" type="presParOf" srcId="{648295A4-5DFB-402B-BB61-EF344FB724E7}" destId="{B346DD2D-DD5B-444A-A83D-13C35AA745DA}" srcOrd="3" destOrd="0" presId="urn:microsoft.com/office/officeart/2008/layout/HalfCircleOrganizationChart"/>
    <dgm:cxn modelId="{140A0E8C-E659-418B-9ABB-A426DC0FEE48}" type="presParOf" srcId="{F1B9FF03-942D-499E-9B9D-F2EFFE6AC4C3}" destId="{F2285582-8E27-4DFE-BF64-914D798B58F7}" srcOrd="1" destOrd="0" presId="urn:microsoft.com/office/officeart/2008/layout/HalfCircleOrganizationChart"/>
    <dgm:cxn modelId="{503A73B3-727E-4632-AE00-0DC432F90C7C}" type="presParOf" srcId="{F1B9FF03-942D-499E-9B9D-F2EFFE6AC4C3}" destId="{DFBF1599-4796-4BE2-8C7F-4C27B3351328}" srcOrd="2" destOrd="0" presId="urn:microsoft.com/office/officeart/2008/layout/HalfCircleOrganizationChart"/>
    <dgm:cxn modelId="{1B1870EF-54AC-4094-AC55-5027562965FA}" type="presParOf" srcId="{DFBF1599-4796-4BE2-8C7F-4C27B3351328}" destId="{E7688CCF-9C08-4BE3-94ED-7E3A0D9C5C98}" srcOrd="0" destOrd="0" presId="urn:microsoft.com/office/officeart/2008/layout/HalfCircleOrganizationChart"/>
    <dgm:cxn modelId="{1C48784B-2CD7-4EAD-BBDD-4D4DEE9B2ACA}" type="presParOf" srcId="{DFBF1599-4796-4BE2-8C7F-4C27B3351328}" destId="{85174919-F56A-42EF-99DF-25F8D710EF82}" srcOrd="1" destOrd="0" presId="urn:microsoft.com/office/officeart/2008/layout/HalfCircleOrganizationChart"/>
    <dgm:cxn modelId="{D0754A95-DD7B-484A-921F-F4343E258AF3}" type="presParOf" srcId="{85174919-F56A-42EF-99DF-25F8D710EF82}" destId="{E712A840-F26D-4D50-A026-B1EDBAFB85C7}" srcOrd="0" destOrd="0" presId="urn:microsoft.com/office/officeart/2008/layout/HalfCircleOrganizationChart"/>
    <dgm:cxn modelId="{7A03710B-3039-4767-9341-327EBBCB61A1}" type="presParOf" srcId="{E712A840-F26D-4D50-A026-B1EDBAFB85C7}" destId="{497F05DE-A63D-4437-9B1A-45DEE552B9CB}" srcOrd="0" destOrd="0" presId="urn:microsoft.com/office/officeart/2008/layout/HalfCircleOrganizationChart"/>
    <dgm:cxn modelId="{959AD21F-8D8C-4D99-ADC2-7E94F379F25A}" type="presParOf" srcId="{E712A840-F26D-4D50-A026-B1EDBAFB85C7}" destId="{A935071B-8FE3-4C0F-BAE6-8C41DF7BFD5C}" srcOrd="1" destOrd="0" presId="urn:microsoft.com/office/officeart/2008/layout/HalfCircleOrganizationChart"/>
    <dgm:cxn modelId="{BEE695FB-74E7-47B0-A3E8-3FA5128736F3}" type="presParOf" srcId="{E712A840-F26D-4D50-A026-B1EDBAFB85C7}" destId="{FAE1EE7F-BCA1-4E7E-A3E2-58F47A3A7557}" srcOrd="2" destOrd="0" presId="urn:microsoft.com/office/officeart/2008/layout/HalfCircleOrganizationChart"/>
    <dgm:cxn modelId="{C91B6364-A06B-4A2B-8910-2002E78E74FF}" type="presParOf" srcId="{E712A840-F26D-4D50-A026-B1EDBAFB85C7}" destId="{056CAA61-D155-4230-AB96-AE00558D38AF}" srcOrd="3" destOrd="0" presId="urn:microsoft.com/office/officeart/2008/layout/HalfCircleOrganizationChart"/>
    <dgm:cxn modelId="{77B4CA02-351A-4F4B-A167-DB80DA445B98}" type="presParOf" srcId="{85174919-F56A-42EF-99DF-25F8D710EF82}" destId="{83E27254-7180-48B3-BAB5-90135D154D2A}" srcOrd="1" destOrd="0" presId="urn:microsoft.com/office/officeart/2008/layout/HalfCircleOrganizationChart"/>
    <dgm:cxn modelId="{6F8B683A-3A76-46A0-8677-B48B7E08D2B4}" type="presParOf" srcId="{85174919-F56A-42EF-99DF-25F8D710EF82}" destId="{976D1088-1056-4C53-9E10-D20F3199C777}" srcOrd="2" destOrd="0" presId="urn:microsoft.com/office/officeart/2008/layout/HalfCircleOrganizationChart"/>
    <dgm:cxn modelId="{B7192734-401E-4E05-B746-B995733D286F}" type="presParOf" srcId="{DFBF1599-4796-4BE2-8C7F-4C27B3351328}" destId="{0038231F-0781-438A-963B-9B3D47EE3301}" srcOrd="2" destOrd="0" presId="urn:microsoft.com/office/officeart/2008/layout/HalfCircleOrganizationChart"/>
    <dgm:cxn modelId="{0D3ABE32-A65D-4E6E-BF49-2BFFF6BE645D}" type="presParOf" srcId="{DFBF1599-4796-4BE2-8C7F-4C27B3351328}" destId="{3809AC5C-4735-47A1-8EB4-6A1E5F6B3C1D}" srcOrd="3" destOrd="0" presId="urn:microsoft.com/office/officeart/2008/layout/HalfCircleOrganizationChart"/>
    <dgm:cxn modelId="{1A2C834F-E16E-4F2F-87F0-6167FEE916FF}" type="presParOf" srcId="{3809AC5C-4735-47A1-8EB4-6A1E5F6B3C1D}" destId="{0AAEF7A3-AD30-4A0F-BD68-F3967B8A39CA}" srcOrd="0" destOrd="0" presId="urn:microsoft.com/office/officeart/2008/layout/HalfCircleOrganizationChart"/>
    <dgm:cxn modelId="{9FA932B9-5F78-4546-9DEC-292B659C8B84}" type="presParOf" srcId="{0AAEF7A3-AD30-4A0F-BD68-F3967B8A39CA}" destId="{9BD466D5-3DD8-45CC-8AB1-48A10CEB212F}" srcOrd="0" destOrd="0" presId="urn:microsoft.com/office/officeart/2008/layout/HalfCircleOrganizationChart"/>
    <dgm:cxn modelId="{724F4759-8FF1-4162-825B-0AB02E8DDE8E}" type="presParOf" srcId="{0AAEF7A3-AD30-4A0F-BD68-F3967B8A39CA}" destId="{EB0E5564-DCB9-4090-BC0A-4988D3F4C313}" srcOrd="1" destOrd="0" presId="urn:microsoft.com/office/officeart/2008/layout/HalfCircleOrganizationChart"/>
    <dgm:cxn modelId="{4CB9D987-97D8-4CE7-ACE5-22AC0A81AA4F}" type="presParOf" srcId="{0AAEF7A3-AD30-4A0F-BD68-F3967B8A39CA}" destId="{86C0F175-60CC-44CE-B6F3-6138548D0AE1}" srcOrd="2" destOrd="0" presId="urn:microsoft.com/office/officeart/2008/layout/HalfCircleOrganizationChart"/>
    <dgm:cxn modelId="{FECBDB3A-5E5B-4728-B988-A16440838084}" type="presParOf" srcId="{0AAEF7A3-AD30-4A0F-BD68-F3967B8A39CA}" destId="{D7A19571-3298-4366-AB5C-874EBBCE5F6D}" srcOrd="3" destOrd="0" presId="urn:microsoft.com/office/officeart/2008/layout/HalfCircleOrganizationChart"/>
    <dgm:cxn modelId="{DB15F2A8-2DA3-4B45-A761-B29EC8818A43}" type="presParOf" srcId="{3809AC5C-4735-47A1-8EB4-6A1E5F6B3C1D}" destId="{7AF5EB2D-0790-4B7D-8341-38C635F2670F}" srcOrd="1" destOrd="0" presId="urn:microsoft.com/office/officeart/2008/layout/HalfCircleOrganizationChart"/>
    <dgm:cxn modelId="{75F94E22-54B8-4D61-90BC-41CC57BFBA85}" type="presParOf" srcId="{3809AC5C-4735-47A1-8EB4-6A1E5F6B3C1D}" destId="{FBCB4891-80F1-49CA-A84A-7EDF673E0D49}" srcOrd="2" destOrd="0" presId="urn:microsoft.com/office/officeart/2008/layout/HalfCircleOrganizationChart"/>
    <dgm:cxn modelId="{33BA00C3-BF4B-45D8-ADAD-4D2321004D96}" type="presParOf" srcId="{DFBF1599-4796-4BE2-8C7F-4C27B3351328}" destId="{0302570D-8E1A-4219-854F-83CBAE1694A9}" srcOrd="4" destOrd="0" presId="urn:microsoft.com/office/officeart/2008/layout/HalfCircleOrganizationChart"/>
    <dgm:cxn modelId="{869BB7CA-8B60-4D9F-A521-FCE63167A811}" type="presParOf" srcId="{DFBF1599-4796-4BE2-8C7F-4C27B3351328}" destId="{BED7044D-5F1D-4402-9053-BA22774C0DA1}" srcOrd="5" destOrd="0" presId="urn:microsoft.com/office/officeart/2008/layout/HalfCircleOrganizationChart"/>
    <dgm:cxn modelId="{639B1FF2-F3FA-439C-BD89-7D31F7C58065}" type="presParOf" srcId="{BED7044D-5F1D-4402-9053-BA22774C0DA1}" destId="{5D73308E-6565-41C5-81DA-D102EA59F8B8}" srcOrd="0" destOrd="0" presId="urn:microsoft.com/office/officeart/2008/layout/HalfCircleOrganizationChart"/>
    <dgm:cxn modelId="{18DDCAC0-9F8F-45FB-ACE9-C715395DA618}" type="presParOf" srcId="{5D73308E-6565-41C5-81DA-D102EA59F8B8}" destId="{0B3FE5E5-5429-41D8-9F3C-D82D006509CF}" srcOrd="0" destOrd="0" presId="urn:microsoft.com/office/officeart/2008/layout/HalfCircleOrganizationChart"/>
    <dgm:cxn modelId="{48651000-F70B-4E23-AD1F-CBE05661FE82}" type="presParOf" srcId="{5D73308E-6565-41C5-81DA-D102EA59F8B8}" destId="{AA48E99D-AD1F-4715-AFC1-DB5ACE083D49}" srcOrd="1" destOrd="0" presId="urn:microsoft.com/office/officeart/2008/layout/HalfCircleOrganizationChart"/>
    <dgm:cxn modelId="{14602D94-B875-4251-852B-670B103341D5}" type="presParOf" srcId="{5D73308E-6565-41C5-81DA-D102EA59F8B8}" destId="{6E3FAA84-4E85-439F-AEB7-84CC53CB2F22}" srcOrd="2" destOrd="0" presId="urn:microsoft.com/office/officeart/2008/layout/HalfCircleOrganizationChart"/>
    <dgm:cxn modelId="{93B6928D-E51A-42B4-963E-443D2CA57222}" type="presParOf" srcId="{5D73308E-6565-41C5-81DA-D102EA59F8B8}" destId="{95BEAC99-4EA7-4F0D-B975-918E60E7F4D1}" srcOrd="3" destOrd="0" presId="urn:microsoft.com/office/officeart/2008/layout/HalfCircleOrganizationChart"/>
    <dgm:cxn modelId="{4457D72A-A28A-4A78-A14C-0A669505390A}" type="presParOf" srcId="{BED7044D-5F1D-4402-9053-BA22774C0DA1}" destId="{F99332C2-10B3-4534-979A-AAB9945D5E66}" srcOrd="1" destOrd="0" presId="urn:microsoft.com/office/officeart/2008/layout/HalfCircleOrganizationChart"/>
    <dgm:cxn modelId="{379A1EB2-AE51-4D91-8B74-B28AB76894E1}" type="presParOf" srcId="{BED7044D-5F1D-4402-9053-BA22774C0DA1}" destId="{071F67C2-AF36-4D07-81E2-367F127EBD31}" srcOrd="2" destOrd="0" presId="urn:microsoft.com/office/officeart/2008/layout/HalfCircleOrganizationChart"/>
    <dgm:cxn modelId="{8D3F565F-8987-4F8B-B88B-860DEE523546}" type="presParOf" srcId="{DFBF1599-4796-4BE2-8C7F-4C27B3351328}" destId="{40BA748F-49A8-414C-87F9-787EB6A24D16}" srcOrd="6" destOrd="0" presId="urn:microsoft.com/office/officeart/2008/layout/HalfCircleOrganizationChart"/>
    <dgm:cxn modelId="{1DCA1789-9780-46D2-A567-293B910FCBFA}" type="presParOf" srcId="{DFBF1599-4796-4BE2-8C7F-4C27B3351328}" destId="{A4BF6A4D-52F5-4A88-8ED4-FAC854A39F28}" srcOrd="7" destOrd="0" presId="urn:microsoft.com/office/officeart/2008/layout/HalfCircleOrganizationChart"/>
    <dgm:cxn modelId="{C6BEBD9E-2C43-462A-A911-B272D7A317E4}" type="presParOf" srcId="{A4BF6A4D-52F5-4A88-8ED4-FAC854A39F28}" destId="{A65A7C07-3EE3-42EA-96E2-07857DCA407F}" srcOrd="0" destOrd="0" presId="urn:microsoft.com/office/officeart/2008/layout/HalfCircleOrganizationChart"/>
    <dgm:cxn modelId="{6D0AD3B9-CAF1-4778-8308-C2195977A976}" type="presParOf" srcId="{A65A7C07-3EE3-42EA-96E2-07857DCA407F}" destId="{1C7C42BB-C5D6-4AD2-B00B-4E25EDAD2B47}" srcOrd="0" destOrd="0" presId="urn:microsoft.com/office/officeart/2008/layout/HalfCircleOrganizationChart"/>
    <dgm:cxn modelId="{9AE8B9E3-9FD2-4ED2-B6C7-B2D2D5D47136}" type="presParOf" srcId="{A65A7C07-3EE3-42EA-96E2-07857DCA407F}" destId="{D010FDEE-40AD-4166-9A38-4695F7AF925C}" srcOrd="1" destOrd="0" presId="urn:microsoft.com/office/officeart/2008/layout/HalfCircleOrganizationChart"/>
    <dgm:cxn modelId="{7AD1A1D3-F9E4-4047-A85B-EB854218E9C2}" type="presParOf" srcId="{A65A7C07-3EE3-42EA-96E2-07857DCA407F}" destId="{E026255B-56CC-42F3-8888-531C6C5116C5}" srcOrd="2" destOrd="0" presId="urn:microsoft.com/office/officeart/2008/layout/HalfCircleOrganizationChart"/>
    <dgm:cxn modelId="{720666A3-2297-4861-B02A-4E8D4AB24AD0}" type="presParOf" srcId="{A65A7C07-3EE3-42EA-96E2-07857DCA407F}" destId="{4C0F8A40-A98E-45BC-8B18-5038FE46C1E2}" srcOrd="3" destOrd="0" presId="urn:microsoft.com/office/officeart/2008/layout/HalfCircleOrganizationChart"/>
    <dgm:cxn modelId="{1E083EE9-5531-4889-B1A6-932D011E9937}" type="presParOf" srcId="{A4BF6A4D-52F5-4A88-8ED4-FAC854A39F28}" destId="{8EB6FBE9-E755-4A2E-93CA-33546CD3583E}" srcOrd="1" destOrd="0" presId="urn:microsoft.com/office/officeart/2008/layout/HalfCircleOrganizationChart"/>
    <dgm:cxn modelId="{5F4991EF-DB58-4536-A19E-DE39ACD9F8A5}" type="presParOf" srcId="{A4BF6A4D-52F5-4A88-8ED4-FAC854A39F28}" destId="{FDE6B956-48B5-42F5-9A45-FF63B87117E6}" srcOrd="2" destOrd="0" presId="urn:microsoft.com/office/officeart/2008/layout/HalfCircleOrganizationChart"/>
    <dgm:cxn modelId="{955C9553-CEC9-4175-B28A-1A932DCA15A4}" type="presParOf" srcId="{DFBF1599-4796-4BE2-8C7F-4C27B3351328}" destId="{195ECAE1-0BDE-4DB7-8ABC-FBE40BDAA732}" srcOrd="8" destOrd="0" presId="urn:microsoft.com/office/officeart/2008/layout/HalfCircleOrganizationChart"/>
    <dgm:cxn modelId="{2C15EB89-9580-4C1E-AAFF-5E5644BC8D2F}" type="presParOf" srcId="{DFBF1599-4796-4BE2-8C7F-4C27B3351328}" destId="{28B16046-7153-45EF-9365-A452CA97063E}" srcOrd="9" destOrd="0" presId="urn:microsoft.com/office/officeart/2008/layout/HalfCircleOrganizationChart"/>
    <dgm:cxn modelId="{7A557DFD-75EC-4681-A54F-E1FE57D27168}" type="presParOf" srcId="{28B16046-7153-45EF-9365-A452CA97063E}" destId="{B365E1E8-BCF9-42C8-88FD-B68D71E0A4FC}" srcOrd="0" destOrd="0" presId="urn:microsoft.com/office/officeart/2008/layout/HalfCircleOrganizationChart"/>
    <dgm:cxn modelId="{24828976-18CD-49FB-98E1-2806E46A3D34}" type="presParOf" srcId="{B365E1E8-BCF9-42C8-88FD-B68D71E0A4FC}" destId="{C30C93CE-B4BB-4871-8F32-B89610E2AED1}" srcOrd="0" destOrd="0" presId="urn:microsoft.com/office/officeart/2008/layout/HalfCircleOrganizationChart"/>
    <dgm:cxn modelId="{A2506818-9693-40A9-B7DD-708616322B7E}" type="presParOf" srcId="{B365E1E8-BCF9-42C8-88FD-B68D71E0A4FC}" destId="{85582D54-9992-47DC-A6CC-237B053B8849}" srcOrd="1" destOrd="0" presId="urn:microsoft.com/office/officeart/2008/layout/HalfCircleOrganizationChart"/>
    <dgm:cxn modelId="{0E78BC9C-4ACF-497E-9320-BF9FFDB44501}" type="presParOf" srcId="{B365E1E8-BCF9-42C8-88FD-B68D71E0A4FC}" destId="{612FBAD2-205C-46FE-91EB-9E93BA1F9F0A}" srcOrd="2" destOrd="0" presId="urn:microsoft.com/office/officeart/2008/layout/HalfCircleOrganizationChart"/>
    <dgm:cxn modelId="{C264E19A-D043-4F0B-AB20-0B13CE60B8C7}" type="presParOf" srcId="{B365E1E8-BCF9-42C8-88FD-B68D71E0A4FC}" destId="{718AD703-9656-46FA-A14C-227AC962AD25}" srcOrd="3" destOrd="0" presId="urn:microsoft.com/office/officeart/2008/layout/HalfCircleOrganizationChart"/>
    <dgm:cxn modelId="{7E71A4A6-BD97-4DF1-8A36-CBD432695E77}" type="presParOf" srcId="{28B16046-7153-45EF-9365-A452CA97063E}" destId="{40B12147-2CB2-47B7-9CB8-F9D26119E6C2}" srcOrd="1" destOrd="0" presId="urn:microsoft.com/office/officeart/2008/layout/HalfCircleOrganizationChart"/>
    <dgm:cxn modelId="{91885986-E26A-46E4-A4C2-ED294A780759}" type="presParOf" srcId="{28B16046-7153-45EF-9365-A452CA97063E}" destId="{C773A922-18CF-4CEF-AFAD-709E4A86CFDC}" srcOrd="2" destOrd="0" presId="urn:microsoft.com/office/officeart/2008/layout/HalfCircleOrganizationChart"/>
    <dgm:cxn modelId="{93AB747F-EE72-4A2F-9A4B-22AB99AA44D2}" type="presParOf" srcId="{DFBF1599-4796-4BE2-8C7F-4C27B3351328}" destId="{B969DED3-6804-4AE6-B76B-7B7275A6A686}" srcOrd="10" destOrd="0" presId="urn:microsoft.com/office/officeart/2008/layout/HalfCircleOrganizationChart"/>
    <dgm:cxn modelId="{BE800D78-E744-4983-B1FC-347BDD933645}" type="presParOf" srcId="{DFBF1599-4796-4BE2-8C7F-4C27B3351328}" destId="{1A3CC96A-FC74-4773-A6BB-66C5940B9540}" srcOrd="11" destOrd="0" presId="urn:microsoft.com/office/officeart/2008/layout/HalfCircleOrganizationChart"/>
    <dgm:cxn modelId="{32D4D104-B493-4FB8-B0BA-8CB0DEB8A487}" type="presParOf" srcId="{1A3CC96A-FC74-4773-A6BB-66C5940B9540}" destId="{C0DF0164-0F4C-4C5C-B310-8842F7F5DBF3}" srcOrd="0" destOrd="0" presId="urn:microsoft.com/office/officeart/2008/layout/HalfCircleOrganizationChart"/>
    <dgm:cxn modelId="{8548A29D-E7AB-450B-9C92-3DDEA6E100F7}" type="presParOf" srcId="{C0DF0164-0F4C-4C5C-B310-8842F7F5DBF3}" destId="{75571EC8-B436-4D23-8898-7FD36A38EA83}" srcOrd="0" destOrd="0" presId="urn:microsoft.com/office/officeart/2008/layout/HalfCircleOrganizationChart"/>
    <dgm:cxn modelId="{1BE5CB66-62AF-4EFF-9BB4-77081071CBFF}" type="presParOf" srcId="{C0DF0164-0F4C-4C5C-B310-8842F7F5DBF3}" destId="{EA98C712-448E-42AF-BD48-086D0C791AFE}" srcOrd="1" destOrd="0" presId="urn:microsoft.com/office/officeart/2008/layout/HalfCircleOrganizationChart"/>
    <dgm:cxn modelId="{CA095246-AEB9-4FA1-9C2D-2B601D70A37F}" type="presParOf" srcId="{C0DF0164-0F4C-4C5C-B310-8842F7F5DBF3}" destId="{DCF4157E-8C05-4CEB-8DE3-299216834272}" srcOrd="2" destOrd="0" presId="urn:microsoft.com/office/officeart/2008/layout/HalfCircleOrganizationChart"/>
    <dgm:cxn modelId="{A29EC65F-ADAD-4141-974C-DF3E493D5593}" type="presParOf" srcId="{C0DF0164-0F4C-4C5C-B310-8842F7F5DBF3}" destId="{790BBA5D-A380-4966-83A7-2695F56BC591}" srcOrd="3" destOrd="0" presId="urn:microsoft.com/office/officeart/2008/layout/HalfCircleOrganizationChart"/>
    <dgm:cxn modelId="{729ADA37-0633-45A2-8BC8-D37FBA36BE69}" type="presParOf" srcId="{1A3CC96A-FC74-4773-A6BB-66C5940B9540}" destId="{C6416455-3A65-4DEE-A045-78483AC606A8}" srcOrd="1" destOrd="0" presId="urn:microsoft.com/office/officeart/2008/layout/HalfCircleOrganizationChart"/>
    <dgm:cxn modelId="{11507E86-38FA-43C1-91B2-26B55B2EBDA3}" type="presParOf" srcId="{1A3CC96A-FC74-4773-A6BB-66C5940B9540}" destId="{23E31F74-CBD1-43A0-BB31-FFE5A1F724A4}" srcOrd="2" destOrd="0" presId="urn:microsoft.com/office/officeart/2008/layout/HalfCircleOrganizationChart"/>
    <dgm:cxn modelId="{2C3629BE-961B-46FF-92D8-8966A3BC9800}" type="presParOf" srcId="{DFBF1599-4796-4BE2-8C7F-4C27B3351328}" destId="{27DB5485-3C61-40A8-9554-C570E418F335}" srcOrd="12" destOrd="0" presId="urn:microsoft.com/office/officeart/2008/layout/HalfCircleOrganizationChart"/>
    <dgm:cxn modelId="{20932E50-EF9D-41C2-BEEB-CF06756EFC8D}" type="presParOf" srcId="{DFBF1599-4796-4BE2-8C7F-4C27B3351328}" destId="{3446C832-7AA2-4534-9E22-5BBEF25ED358}" srcOrd="13" destOrd="0" presId="urn:microsoft.com/office/officeart/2008/layout/HalfCircleOrganizationChart"/>
    <dgm:cxn modelId="{4593D061-5C4A-4DB7-AD39-19831929DC44}" type="presParOf" srcId="{3446C832-7AA2-4534-9E22-5BBEF25ED358}" destId="{2F5BF761-54F4-43C3-B76C-AC496C7AB195}" srcOrd="0" destOrd="0" presId="urn:microsoft.com/office/officeart/2008/layout/HalfCircleOrganizationChart"/>
    <dgm:cxn modelId="{DBA47FC7-AA4C-44A0-83CB-25B92D24AF1F}" type="presParOf" srcId="{2F5BF761-54F4-43C3-B76C-AC496C7AB195}" destId="{05B89A4B-C65F-4D78-8623-E31C504C5FB8}" srcOrd="0" destOrd="0" presId="urn:microsoft.com/office/officeart/2008/layout/HalfCircleOrganizationChart"/>
    <dgm:cxn modelId="{DDF98DF0-FAB6-4424-A9A7-61663C70D20E}" type="presParOf" srcId="{2F5BF761-54F4-43C3-B76C-AC496C7AB195}" destId="{EF13B134-9F78-4222-BBDD-1926A919A779}" srcOrd="1" destOrd="0" presId="urn:microsoft.com/office/officeart/2008/layout/HalfCircleOrganizationChart"/>
    <dgm:cxn modelId="{D5413A4B-0A6A-43EB-BFB2-14B1EE23631C}" type="presParOf" srcId="{2F5BF761-54F4-43C3-B76C-AC496C7AB195}" destId="{5CD99CC4-F191-4F79-A4FE-737D1A0B7237}" srcOrd="2" destOrd="0" presId="urn:microsoft.com/office/officeart/2008/layout/HalfCircleOrganizationChart"/>
    <dgm:cxn modelId="{ECB8899E-ACA9-4C5D-9459-042E7E429CAC}" type="presParOf" srcId="{2F5BF761-54F4-43C3-B76C-AC496C7AB195}" destId="{E7D6D4C7-C689-467C-9C0B-0AB62346779A}" srcOrd="3" destOrd="0" presId="urn:microsoft.com/office/officeart/2008/layout/HalfCircleOrganizationChart"/>
    <dgm:cxn modelId="{DDA0C416-BFE6-4790-949C-DD81B83D9D9A}" type="presParOf" srcId="{3446C832-7AA2-4534-9E22-5BBEF25ED358}" destId="{2E6C5B8E-420F-4A68-8D4A-9E0CC702DDBC}" srcOrd="1" destOrd="0" presId="urn:microsoft.com/office/officeart/2008/layout/HalfCircleOrganizationChart"/>
    <dgm:cxn modelId="{B50E7F6F-6C8B-40E9-AC94-8990EB8EDCC9}" type="presParOf" srcId="{3446C832-7AA2-4534-9E22-5BBEF25ED358}" destId="{896098A7-6950-4E4D-9A2F-12E6B15F2AD6}" srcOrd="2" destOrd="0" presId="urn:microsoft.com/office/officeart/2008/layout/HalfCircleOrganizationChart"/>
    <dgm:cxn modelId="{EED56D1E-9692-48A3-A266-7BD011530CBA}" type="presParOf" srcId="{DFBF1599-4796-4BE2-8C7F-4C27B3351328}" destId="{5D564C7A-CAF3-4696-864D-9BCF4300CE21}" srcOrd="14" destOrd="0" presId="urn:microsoft.com/office/officeart/2008/layout/HalfCircleOrganizationChart"/>
    <dgm:cxn modelId="{AA48CC92-3510-4F95-86E3-FFC7B4A67094}" type="presParOf" srcId="{DFBF1599-4796-4BE2-8C7F-4C27B3351328}" destId="{3CD6C52E-52FC-402C-A672-BE8042865F67}" srcOrd="15" destOrd="0" presId="urn:microsoft.com/office/officeart/2008/layout/HalfCircleOrganizationChart"/>
    <dgm:cxn modelId="{57FBF5E3-63B1-48A2-9F49-D26C5A5B971A}" type="presParOf" srcId="{3CD6C52E-52FC-402C-A672-BE8042865F67}" destId="{B6DFB662-458F-4914-AA9C-A4525425A4AC}" srcOrd="0" destOrd="0" presId="urn:microsoft.com/office/officeart/2008/layout/HalfCircleOrganizationChart"/>
    <dgm:cxn modelId="{3C2BB9AF-9667-480F-8C86-18BC5353E904}" type="presParOf" srcId="{B6DFB662-458F-4914-AA9C-A4525425A4AC}" destId="{F0DC8C8F-84E6-457B-9DC0-04650848930D}" srcOrd="0" destOrd="0" presId="urn:microsoft.com/office/officeart/2008/layout/HalfCircleOrganizationChart"/>
    <dgm:cxn modelId="{9A15E447-48C1-43A2-B04D-2DEDF0D32595}" type="presParOf" srcId="{B6DFB662-458F-4914-AA9C-A4525425A4AC}" destId="{2D7AF9A1-A66C-42BE-8946-6D6D98EC3A82}" srcOrd="1" destOrd="0" presId="urn:microsoft.com/office/officeart/2008/layout/HalfCircleOrganizationChart"/>
    <dgm:cxn modelId="{3027AAE1-D586-4D7E-BFA2-DACE2B80F8E9}" type="presParOf" srcId="{B6DFB662-458F-4914-AA9C-A4525425A4AC}" destId="{D295BA42-22CC-4C2C-BB3A-6FD4EA306275}" srcOrd="2" destOrd="0" presId="urn:microsoft.com/office/officeart/2008/layout/HalfCircleOrganizationChart"/>
    <dgm:cxn modelId="{D7DE47FA-1F49-46D9-8EDA-EA0BD9F778BF}" type="presParOf" srcId="{B6DFB662-458F-4914-AA9C-A4525425A4AC}" destId="{77ABF0FA-1376-4A4B-8759-575AC741DF73}" srcOrd="3" destOrd="0" presId="urn:microsoft.com/office/officeart/2008/layout/HalfCircleOrganizationChart"/>
    <dgm:cxn modelId="{54C01FFD-59CE-4BFB-B1C4-DB01DFDD1CBB}" type="presParOf" srcId="{3CD6C52E-52FC-402C-A672-BE8042865F67}" destId="{89F6253B-7212-43B0-81B6-4D2667CBC7A3}" srcOrd="1" destOrd="0" presId="urn:microsoft.com/office/officeart/2008/layout/HalfCircleOrganizationChart"/>
    <dgm:cxn modelId="{5F283B7A-6121-4D34-A9D3-B9A7BFD31F3B}" type="presParOf" srcId="{3CD6C52E-52FC-402C-A672-BE8042865F67}" destId="{AE80B20D-5F41-4D71-912D-B29F02ADEC9E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53AEE40-A690-4237-B035-2079FAD2FED0}" type="doc">
      <dgm:prSet loTypeId="urn:microsoft.com/office/officeart/2005/8/layout/orgChart1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C0536BE7-7CCA-4ABD-B48E-881AC44D625F}">
      <dgm:prSet phldrT="[Text]" custT="1"/>
      <dgm:spPr/>
      <dgm:t>
        <a:bodyPr/>
        <a:lstStyle/>
        <a:p>
          <a:r>
            <a:rPr lang="en-US" sz="2300" dirty="0" smtClean="0">
              <a:solidFill>
                <a:schemeClr val="tx1"/>
              </a:solidFill>
            </a:rPr>
            <a:t>Debugging</a:t>
          </a:r>
          <a:endParaRPr lang="en-US" sz="2300" dirty="0">
            <a:solidFill>
              <a:schemeClr val="tx1"/>
            </a:solidFill>
          </a:endParaRPr>
        </a:p>
      </dgm:t>
    </dgm:pt>
    <dgm:pt modelId="{E8AAA87E-D63F-482A-B217-2E7684243D3B}" type="parTrans" cxnId="{F3422D17-32C6-4E07-935E-A73E6B9ABC89}">
      <dgm:prSet/>
      <dgm:spPr/>
      <dgm:t>
        <a:bodyPr/>
        <a:lstStyle/>
        <a:p>
          <a:endParaRPr lang="en-US"/>
        </a:p>
      </dgm:t>
    </dgm:pt>
    <dgm:pt modelId="{175509CA-D73B-485C-8878-59E11EF26EB6}" type="sibTrans" cxnId="{F3422D17-32C6-4E07-935E-A73E6B9ABC89}">
      <dgm:prSet/>
      <dgm:spPr/>
      <dgm:t>
        <a:bodyPr/>
        <a:lstStyle/>
        <a:p>
          <a:endParaRPr lang="en-US"/>
        </a:p>
      </dgm:t>
    </dgm:pt>
    <dgm:pt modelId="{BAE5B5FE-EDAE-408B-B6CE-561B3419413A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</a:rPr>
            <a:t>Modules’ debugging</a:t>
          </a:r>
          <a:endParaRPr lang="en-US" sz="2000" dirty="0">
            <a:solidFill>
              <a:schemeClr val="tx1"/>
            </a:solidFill>
          </a:endParaRPr>
        </a:p>
      </dgm:t>
    </dgm:pt>
    <dgm:pt modelId="{2DFFDDF8-B5C5-4D61-9EB7-B00A735271A1}" type="parTrans" cxnId="{1B5B5502-5E50-47A2-9186-EF9FCECC794B}">
      <dgm:prSet/>
      <dgm:spPr/>
      <dgm:t>
        <a:bodyPr/>
        <a:lstStyle/>
        <a:p>
          <a:endParaRPr lang="en-US"/>
        </a:p>
      </dgm:t>
    </dgm:pt>
    <dgm:pt modelId="{E7DBC6F1-7F24-4162-B69C-BCEC496B8DDB}" type="sibTrans" cxnId="{1B5B5502-5E50-47A2-9186-EF9FCECC794B}">
      <dgm:prSet/>
      <dgm:spPr/>
      <dgm:t>
        <a:bodyPr/>
        <a:lstStyle/>
        <a:p>
          <a:endParaRPr lang="en-US"/>
        </a:p>
      </dgm:t>
    </dgm:pt>
    <dgm:pt modelId="{0C20C43A-7A42-45FB-A947-8A34B1F75073}">
      <dgm:prSet phldrT="[Text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 dirty="0"/>
        </a:p>
      </dgm:t>
    </dgm:pt>
    <dgm:pt modelId="{0F687C07-20C7-494E-B040-6719CB9DC86A}" type="parTrans" cxnId="{FF2EEB45-B101-4B3D-AF01-FE52E0270C2B}">
      <dgm:prSet/>
      <dgm:spPr/>
      <dgm:t>
        <a:bodyPr/>
        <a:lstStyle/>
        <a:p>
          <a:endParaRPr lang="en-US"/>
        </a:p>
      </dgm:t>
    </dgm:pt>
    <dgm:pt modelId="{050B8C7D-F2D5-4879-BB8B-02ECAB7D457B}" type="sibTrans" cxnId="{FF2EEB45-B101-4B3D-AF01-FE52E0270C2B}">
      <dgm:prSet/>
      <dgm:spPr/>
      <dgm:t>
        <a:bodyPr/>
        <a:lstStyle/>
        <a:p>
          <a:endParaRPr lang="en-US"/>
        </a:p>
      </dgm:t>
    </dgm:pt>
    <dgm:pt modelId="{109E8F75-2A71-48D2-99D8-D074D28A9891}" type="pres">
      <dgm:prSet presAssocID="{253AEE40-A690-4237-B035-2079FAD2FED0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00096BD-6FAD-4042-ADDB-82D1495F575C}" type="pres">
      <dgm:prSet presAssocID="{C0536BE7-7CCA-4ABD-B48E-881AC44D625F}" presName="hierRoot1" presStyleCnt="0">
        <dgm:presLayoutVars>
          <dgm:hierBranch val="init"/>
        </dgm:presLayoutVars>
      </dgm:prSet>
      <dgm:spPr/>
    </dgm:pt>
    <dgm:pt modelId="{0FC73BB4-1A16-4CFB-B4D6-AB97414A17EC}" type="pres">
      <dgm:prSet presAssocID="{C0536BE7-7CCA-4ABD-B48E-881AC44D625F}" presName="rootComposite1" presStyleCnt="0"/>
      <dgm:spPr/>
    </dgm:pt>
    <dgm:pt modelId="{3797C94E-3A80-4370-A1E7-BD8D36F582CE}" type="pres">
      <dgm:prSet presAssocID="{C0536BE7-7CCA-4ABD-B48E-881AC44D625F}" presName="rootText1" presStyleLbl="node0" presStyleIdx="0" presStyleCnt="1" custScaleX="121321" custScaleY="5701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BAF438A-045B-44F8-B49A-95F7FF854CF4}" type="pres">
      <dgm:prSet presAssocID="{C0536BE7-7CCA-4ABD-B48E-881AC44D625F}" presName="rootConnector1" presStyleLbl="node1" presStyleIdx="0" presStyleCnt="0"/>
      <dgm:spPr/>
      <dgm:t>
        <a:bodyPr/>
        <a:lstStyle/>
        <a:p>
          <a:endParaRPr lang="en-US"/>
        </a:p>
      </dgm:t>
    </dgm:pt>
    <dgm:pt modelId="{28BB2786-8D7E-42C3-B1AC-F5B18533EFF2}" type="pres">
      <dgm:prSet presAssocID="{C0536BE7-7CCA-4ABD-B48E-881AC44D625F}" presName="hierChild2" presStyleCnt="0"/>
      <dgm:spPr/>
    </dgm:pt>
    <dgm:pt modelId="{A61006C1-D9F3-4FE8-9E6B-605237373CF9}" type="pres">
      <dgm:prSet presAssocID="{2DFFDDF8-B5C5-4D61-9EB7-B00A735271A1}" presName="Name37" presStyleLbl="parChTrans1D2" presStyleIdx="0" presStyleCnt="2"/>
      <dgm:spPr/>
      <dgm:t>
        <a:bodyPr/>
        <a:lstStyle/>
        <a:p>
          <a:endParaRPr lang="en-US"/>
        </a:p>
      </dgm:t>
    </dgm:pt>
    <dgm:pt modelId="{18DFD852-2E1F-4390-B827-CBB6AB079742}" type="pres">
      <dgm:prSet presAssocID="{BAE5B5FE-EDAE-408B-B6CE-561B3419413A}" presName="hierRoot2" presStyleCnt="0">
        <dgm:presLayoutVars>
          <dgm:hierBranch val="init"/>
        </dgm:presLayoutVars>
      </dgm:prSet>
      <dgm:spPr/>
    </dgm:pt>
    <dgm:pt modelId="{DC5A2E31-CAF1-4D0D-8D88-EC85E82CB3B9}" type="pres">
      <dgm:prSet presAssocID="{BAE5B5FE-EDAE-408B-B6CE-561B3419413A}" presName="rootComposite" presStyleCnt="0"/>
      <dgm:spPr/>
    </dgm:pt>
    <dgm:pt modelId="{D0B6F4BF-0972-4307-BAC3-11F234781A8C}" type="pres">
      <dgm:prSet presAssocID="{BAE5B5FE-EDAE-408B-B6CE-561B3419413A}" presName="rootText" presStyleLbl="node2" presStyleIdx="0" presStyleCnt="2" custScaleX="153975" custScaleY="40067" custLinFactNeighborX="1189" custLinFactNeighborY="2414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E598FD1-FBFD-4027-A71D-0268E36EFE5E}" type="pres">
      <dgm:prSet presAssocID="{BAE5B5FE-EDAE-408B-B6CE-561B3419413A}" presName="rootConnector" presStyleLbl="node2" presStyleIdx="0" presStyleCnt="2"/>
      <dgm:spPr/>
      <dgm:t>
        <a:bodyPr/>
        <a:lstStyle/>
        <a:p>
          <a:endParaRPr lang="en-US"/>
        </a:p>
      </dgm:t>
    </dgm:pt>
    <dgm:pt modelId="{973C108F-C009-4252-874F-DE5DC8449B33}" type="pres">
      <dgm:prSet presAssocID="{BAE5B5FE-EDAE-408B-B6CE-561B3419413A}" presName="hierChild4" presStyleCnt="0"/>
      <dgm:spPr/>
    </dgm:pt>
    <dgm:pt modelId="{CD999FF0-B3E5-4AF6-AE12-C8B5877F0FE6}" type="pres">
      <dgm:prSet presAssocID="{BAE5B5FE-EDAE-408B-B6CE-561B3419413A}" presName="hierChild5" presStyleCnt="0"/>
      <dgm:spPr/>
    </dgm:pt>
    <dgm:pt modelId="{DAD308B7-AD36-437F-B776-26E3659B4E75}" type="pres">
      <dgm:prSet presAssocID="{0F687C07-20C7-494E-B040-6719CB9DC86A}" presName="Name37" presStyleLbl="parChTrans1D2" presStyleIdx="1" presStyleCnt="2"/>
      <dgm:spPr/>
      <dgm:t>
        <a:bodyPr/>
        <a:lstStyle/>
        <a:p>
          <a:endParaRPr lang="en-US"/>
        </a:p>
      </dgm:t>
    </dgm:pt>
    <dgm:pt modelId="{B77EBCCC-BF4C-4359-B1C3-FA090C7A88DD}" type="pres">
      <dgm:prSet presAssocID="{0C20C43A-7A42-45FB-A947-8A34B1F75073}" presName="hierRoot2" presStyleCnt="0">
        <dgm:presLayoutVars>
          <dgm:hierBranch val="init"/>
        </dgm:presLayoutVars>
      </dgm:prSet>
      <dgm:spPr/>
    </dgm:pt>
    <dgm:pt modelId="{6CA95B2D-5955-4AE7-9ED3-27CFA585ABB3}" type="pres">
      <dgm:prSet presAssocID="{0C20C43A-7A42-45FB-A947-8A34B1F75073}" presName="rootComposite" presStyleCnt="0"/>
      <dgm:spPr/>
    </dgm:pt>
    <dgm:pt modelId="{0521CD42-DE91-419F-A8A3-B4CFDCEC729F}" type="pres">
      <dgm:prSet presAssocID="{0C20C43A-7A42-45FB-A947-8A34B1F75073}" presName="rootText" presStyleLbl="node2" presStyleIdx="1" presStyleCnt="2" custLinFactNeighborX="53" custLinFactNeighborY="2427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3137BA4-A618-4CEF-9064-2605797435FE}" type="pres">
      <dgm:prSet presAssocID="{0C20C43A-7A42-45FB-A947-8A34B1F75073}" presName="rootConnector" presStyleLbl="node2" presStyleIdx="1" presStyleCnt="2"/>
      <dgm:spPr/>
      <dgm:t>
        <a:bodyPr/>
        <a:lstStyle/>
        <a:p>
          <a:endParaRPr lang="en-US"/>
        </a:p>
      </dgm:t>
    </dgm:pt>
    <dgm:pt modelId="{37EAED8B-1502-44FE-BF95-D820FF722EA9}" type="pres">
      <dgm:prSet presAssocID="{0C20C43A-7A42-45FB-A947-8A34B1F75073}" presName="hierChild4" presStyleCnt="0"/>
      <dgm:spPr/>
    </dgm:pt>
    <dgm:pt modelId="{558516BC-4BC1-4C53-8F02-BF7F07186569}" type="pres">
      <dgm:prSet presAssocID="{0C20C43A-7A42-45FB-A947-8A34B1F75073}" presName="hierChild5" presStyleCnt="0"/>
      <dgm:spPr/>
    </dgm:pt>
    <dgm:pt modelId="{5A6083E0-1D98-4B14-B93A-9C09A07ED603}" type="pres">
      <dgm:prSet presAssocID="{C0536BE7-7CCA-4ABD-B48E-881AC44D625F}" presName="hierChild3" presStyleCnt="0"/>
      <dgm:spPr/>
    </dgm:pt>
  </dgm:ptLst>
  <dgm:cxnLst>
    <dgm:cxn modelId="{2D479D59-EA79-4375-806D-515C934B7431}" type="presOf" srcId="{C0536BE7-7CCA-4ABD-B48E-881AC44D625F}" destId="{5BAF438A-045B-44F8-B49A-95F7FF854CF4}" srcOrd="1" destOrd="0" presId="urn:microsoft.com/office/officeart/2005/8/layout/orgChart1"/>
    <dgm:cxn modelId="{F6B2DC13-5933-477D-9266-328FF1DA9871}" type="presOf" srcId="{0C20C43A-7A42-45FB-A947-8A34B1F75073}" destId="{0521CD42-DE91-419F-A8A3-B4CFDCEC729F}" srcOrd="0" destOrd="0" presId="urn:microsoft.com/office/officeart/2005/8/layout/orgChart1"/>
    <dgm:cxn modelId="{C3DE2E51-65D4-4CEF-97A9-52B5B329BE1F}" type="presOf" srcId="{2DFFDDF8-B5C5-4D61-9EB7-B00A735271A1}" destId="{A61006C1-D9F3-4FE8-9E6B-605237373CF9}" srcOrd="0" destOrd="0" presId="urn:microsoft.com/office/officeart/2005/8/layout/orgChart1"/>
    <dgm:cxn modelId="{04C1626E-A338-4629-AD1F-38A05BEB9187}" type="presOf" srcId="{253AEE40-A690-4237-B035-2079FAD2FED0}" destId="{109E8F75-2A71-48D2-99D8-D074D28A9891}" srcOrd="0" destOrd="0" presId="urn:microsoft.com/office/officeart/2005/8/layout/orgChart1"/>
    <dgm:cxn modelId="{F3422D17-32C6-4E07-935E-A73E6B9ABC89}" srcId="{253AEE40-A690-4237-B035-2079FAD2FED0}" destId="{C0536BE7-7CCA-4ABD-B48E-881AC44D625F}" srcOrd="0" destOrd="0" parTransId="{E8AAA87E-D63F-482A-B217-2E7684243D3B}" sibTransId="{175509CA-D73B-485C-8878-59E11EF26EB6}"/>
    <dgm:cxn modelId="{FF2EEB45-B101-4B3D-AF01-FE52E0270C2B}" srcId="{C0536BE7-7CCA-4ABD-B48E-881AC44D625F}" destId="{0C20C43A-7A42-45FB-A947-8A34B1F75073}" srcOrd="1" destOrd="0" parTransId="{0F687C07-20C7-494E-B040-6719CB9DC86A}" sibTransId="{050B8C7D-F2D5-4879-BB8B-02ECAB7D457B}"/>
    <dgm:cxn modelId="{2DF5F541-8ACB-4242-923D-336861CFE9B1}" type="presOf" srcId="{BAE5B5FE-EDAE-408B-B6CE-561B3419413A}" destId="{9E598FD1-FBFD-4027-A71D-0268E36EFE5E}" srcOrd="1" destOrd="0" presId="urn:microsoft.com/office/officeart/2005/8/layout/orgChart1"/>
    <dgm:cxn modelId="{1B5B5502-5E50-47A2-9186-EF9FCECC794B}" srcId="{C0536BE7-7CCA-4ABD-B48E-881AC44D625F}" destId="{BAE5B5FE-EDAE-408B-B6CE-561B3419413A}" srcOrd="0" destOrd="0" parTransId="{2DFFDDF8-B5C5-4D61-9EB7-B00A735271A1}" sibTransId="{E7DBC6F1-7F24-4162-B69C-BCEC496B8DDB}"/>
    <dgm:cxn modelId="{26AFDCF2-7463-40FB-B632-39FC5FEC3AF4}" type="presOf" srcId="{0C20C43A-7A42-45FB-A947-8A34B1F75073}" destId="{13137BA4-A618-4CEF-9064-2605797435FE}" srcOrd="1" destOrd="0" presId="urn:microsoft.com/office/officeart/2005/8/layout/orgChart1"/>
    <dgm:cxn modelId="{10C3B14B-8628-4C19-B852-EBEDEC582822}" type="presOf" srcId="{BAE5B5FE-EDAE-408B-B6CE-561B3419413A}" destId="{D0B6F4BF-0972-4307-BAC3-11F234781A8C}" srcOrd="0" destOrd="0" presId="urn:microsoft.com/office/officeart/2005/8/layout/orgChart1"/>
    <dgm:cxn modelId="{A90797ED-8119-40E4-8336-B6ED8E2D3D2D}" type="presOf" srcId="{0F687C07-20C7-494E-B040-6719CB9DC86A}" destId="{DAD308B7-AD36-437F-B776-26E3659B4E75}" srcOrd="0" destOrd="0" presId="urn:microsoft.com/office/officeart/2005/8/layout/orgChart1"/>
    <dgm:cxn modelId="{86438520-05A8-4B26-BFF6-9FD9886F9A89}" type="presOf" srcId="{C0536BE7-7CCA-4ABD-B48E-881AC44D625F}" destId="{3797C94E-3A80-4370-A1E7-BD8D36F582CE}" srcOrd="0" destOrd="0" presId="urn:microsoft.com/office/officeart/2005/8/layout/orgChart1"/>
    <dgm:cxn modelId="{1657B687-D02D-411A-88F4-52D1CA2A3753}" type="presParOf" srcId="{109E8F75-2A71-48D2-99D8-D074D28A9891}" destId="{000096BD-6FAD-4042-ADDB-82D1495F575C}" srcOrd="0" destOrd="0" presId="urn:microsoft.com/office/officeart/2005/8/layout/orgChart1"/>
    <dgm:cxn modelId="{CD6C64B5-C62D-4E4B-9818-184F0D09EF34}" type="presParOf" srcId="{000096BD-6FAD-4042-ADDB-82D1495F575C}" destId="{0FC73BB4-1A16-4CFB-B4D6-AB97414A17EC}" srcOrd="0" destOrd="0" presId="urn:microsoft.com/office/officeart/2005/8/layout/orgChart1"/>
    <dgm:cxn modelId="{9419EAE3-341D-49FE-8FDA-895130738061}" type="presParOf" srcId="{0FC73BB4-1A16-4CFB-B4D6-AB97414A17EC}" destId="{3797C94E-3A80-4370-A1E7-BD8D36F582CE}" srcOrd="0" destOrd="0" presId="urn:microsoft.com/office/officeart/2005/8/layout/orgChart1"/>
    <dgm:cxn modelId="{4B66CDAA-7913-4E8A-9C3B-9D21E3164C2E}" type="presParOf" srcId="{0FC73BB4-1A16-4CFB-B4D6-AB97414A17EC}" destId="{5BAF438A-045B-44F8-B49A-95F7FF854CF4}" srcOrd="1" destOrd="0" presId="urn:microsoft.com/office/officeart/2005/8/layout/orgChart1"/>
    <dgm:cxn modelId="{737DD580-66CA-4495-A8AC-B6ED13760406}" type="presParOf" srcId="{000096BD-6FAD-4042-ADDB-82D1495F575C}" destId="{28BB2786-8D7E-42C3-B1AC-F5B18533EFF2}" srcOrd="1" destOrd="0" presId="urn:microsoft.com/office/officeart/2005/8/layout/orgChart1"/>
    <dgm:cxn modelId="{5CF99382-ED53-4835-A09B-4F9D259CF14F}" type="presParOf" srcId="{28BB2786-8D7E-42C3-B1AC-F5B18533EFF2}" destId="{A61006C1-D9F3-4FE8-9E6B-605237373CF9}" srcOrd="0" destOrd="0" presId="urn:microsoft.com/office/officeart/2005/8/layout/orgChart1"/>
    <dgm:cxn modelId="{8EEFEA77-E9A5-4DE5-936E-39156B9B6578}" type="presParOf" srcId="{28BB2786-8D7E-42C3-B1AC-F5B18533EFF2}" destId="{18DFD852-2E1F-4390-B827-CBB6AB079742}" srcOrd="1" destOrd="0" presId="urn:microsoft.com/office/officeart/2005/8/layout/orgChart1"/>
    <dgm:cxn modelId="{094D92AB-F557-4500-8F13-4283336E8BFB}" type="presParOf" srcId="{18DFD852-2E1F-4390-B827-CBB6AB079742}" destId="{DC5A2E31-CAF1-4D0D-8D88-EC85E82CB3B9}" srcOrd="0" destOrd="0" presId="urn:microsoft.com/office/officeart/2005/8/layout/orgChart1"/>
    <dgm:cxn modelId="{27A78B5B-8127-4311-8EED-83A4E3008A4A}" type="presParOf" srcId="{DC5A2E31-CAF1-4D0D-8D88-EC85E82CB3B9}" destId="{D0B6F4BF-0972-4307-BAC3-11F234781A8C}" srcOrd="0" destOrd="0" presId="urn:microsoft.com/office/officeart/2005/8/layout/orgChart1"/>
    <dgm:cxn modelId="{18691B43-94F5-4644-A9F7-0D4CC8EBC488}" type="presParOf" srcId="{DC5A2E31-CAF1-4D0D-8D88-EC85E82CB3B9}" destId="{9E598FD1-FBFD-4027-A71D-0268E36EFE5E}" srcOrd="1" destOrd="0" presId="urn:microsoft.com/office/officeart/2005/8/layout/orgChart1"/>
    <dgm:cxn modelId="{16EF2546-E2F5-4EAC-924C-0CFF0F4B64B6}" type="presParOf" srcId="{18DFD852-2E1F-4390-B827-CBB6AB079742}" destId="{973C108F-C009-4252-874F-DE5DC8449B33}" srcOrd="1" destOrd="0" presId="urn:microsoft.com/office/officeart/2005/8/layout/orgChart1"/>
    <dgm:cxn modelId="{BCEE03F0-02C7-4AB2-B6E7-D84B1AD83AB6}" type="presParOf" srcId="{18DFD852-2E1F-4390-B827-CBB6AB079742}" destId="{CD999FF0-B3E5-4AF6-AE12-C8B5877F0FE6}" srcOrd="2" destOrd="0" presId="urn:microsoft.com/office/officeart/2005/8/layout/orgChart1"/>
    <dgm:cxn modelId="{850ADAE5-A919-40F3-8F1F-84EF71FA599F}" type="presParOf" srcId="{28BB2786-8D7E-42C3-B1AC-F5B18533EFF2}" destId="{DAD308B7-AD36-437F-B776-26E3659B4E75}" srcOrd="2" destOrd="0" presId="urn:microsoft.com/office/officeart/2005/8/layout/orgChart1"/>
    <dgm:cxn modelId="{8FC46704-D0C4-444B-A930-DCD4E86C58BD}" type="presParOf" srcId="{28BB2786-8D7E-42C3-B1AC-F5B18533EFF2}" destId="{B77EBCCC-BF4C-4359-B1C3-FA090C7A88DD}" srcOrd="3" destOrd="0" presId="urn:microsoft.com/office/officeart/2005/8/layout/orgChart1"/>
    <dgm:cxn modelId="{7CC62F70-9BC0-4001-A312-B9150E76CE9A}" type="presParOf" srcId="{B77EBCCC-BF4C-4359-B1C3-FA090C7A88DD}" destId="{6CA95B2D-5955-4AE7-9ED3-27CFA585ABB3}" srcOrd="0" destOrd="0" presId="urn:microsoft.com/office/officeart/2005/8/layout/orgChart1"/>
    <dgm:cxn modelId="{E4469521-944C-4FB5-A04B-C1E532F33EFA}" type="presParOf" srcId="{6CA95B2D-5955-4AE7-9ED3-27CFA585ABB3}" destId="{0521CD42-DE91-419F-A8A3-B4CFDCEC729F}" srcOrd="0" destOrd="0" presId="urn:microsoft.com/office/officeart/2005/8/layout/orgChart1"/>
    <dgm:cxn modelId="{81829296-5DBE-472D-AD8E-65A432BFCE80}" type="presParOf" srcId="{6CA95B2D-5955-4AE7-9ED3-27CFA585ABB3}" destId="{13137BA4-A618-4CEF-9064-2605797435FE}" srcOrd="1" destOrd="0" presId="urn:microsoft.com/office/officeart/2005/8/layout/orgChart1"/>
    <dgm:cxn modelId="{DB388403-F519-497C-A124-62F21F875540}" type="presParOf" srcId="{B77EBCCC-BF4C-4359-B1C3-FA090C7A88DD}" destId="{37EAED8B-1502-44FE-BF95-D820FF722EA9}" srcOrd="1" destOrd="0" presId="urn:microsoft.com/office/officeart/2005/8/layout/orgChart1"/>
    <dgm:cxn modelId="{87790C90-4B66-4876-B7E8-4E752BFD42E3}" type="presParOf" srcId="{B77EBCCC-BF4C-4359-B1C3-FA090C7A88DD}" destId="{558516BC-4BC1-4C53-8F02-BF7F07186569}" srcOrd="2" destOrd="0" presId="urn:microsoft.com/office/officeart/2005/8/layout/orgChart1"/>
    <dgm:cxn modelId="{B80D6F41-0CDC-44A7-86DA-D4771FFC5091}" type="presParOf" srcId="{000096BD-6FAD-4042-ADDB-82D1495F575C}" destId="{5A6083E0-1D98-4B14-B93A-9C09A07ED60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53AEE40-A690-4237-B035-2079FAD2FED0}" type="doc">
      <dgm:prSet loTypeId="urn:microsoft.com/office/officeart/2005/8/layout/orgChart1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C0536BE7-7CCA-4ABD-B48E-881AC44D625F}">
      <dgm:prSet phldrT="[Text]" custT="1"/>
      <dgm:spPr/>
      <dgm:t>
        <a:bodyPr/>
        <a:lstStyle/>
        <a:p>
          <a:r>
            <a:rPr lang="en-US" sz="1600" dirty="0" smtClean="0">
              <a:solidFill>
                <a:schemeClr val="tx1"/>
              </a:solidFill>
            </a:rPr>
            <a:t>Automated Scripts</a:t>
          </a:r>
          <a:endParaRPr lang="en-US" sz="1600" dirty="0">
            <a:solidFill>
              <a:schemeClr val="tx1"/>
            </a:solidFill>
          </a:endParaRPr>
        </a:p>
      </dgm:t>
    </dgm:pt>
    <dgm:pt modelId="{E8AAA87E-D63F-482A-B217-2E7684243D3B}" type="parTrans" cxnId="{F3422D17-32C6-4E07-935E-A73E6B9ABC89}">
      <dgm:prSet/>
      <dgm:spPr/>
      <dgm:t>
        <a:bodyPr/>
        <a:lstStyle/>
        <a:p>
          <a:endParaRPr lang="en-US"/>
        </a:p>
      </dgm:t>
    </dgm:pt>
    <dgm:pt modelId="{175509CA-D73B-485C-8878-59E11EF26EB6}" type="sibTrans" cxnId="{F3422D17-32C6-4E07-935E-A73E6B9ABC89}">
      <dgm:prSet/>
      <dgm:spPr/>
      <dgm:t>
        <a:bodyPr/>
        <a:lstStyle/>
        <a:p>
          <a:endParaRPr lang="en-US"/>
        </a:p>
      </dgm:t>
    </dgm:pt>
    <dgm:pt modelId="{BAE5B5FE-EDAE-408B-B6CE-561B3419413A}">
      <dgm:prSet phldrT="[Text]" custT="1"/>
      <dgm:spPr/>
      <dgm:t>
        <a:bodyPr/>
        <a:lstStyle/>
        <a:p>
          <a:r>
            <a:rPr lang="en-US" sz="1400" dirty="0" smtClean="0">
              <a:solidFill>
                <a:schemeClr val="tx1"/>
              </a:solidFill>
            </a:rPr>
            <a:t>Platoon_run.bat</a:t>
          </a:r>
          <a:endParaRPr lang="en-US" sz="1400" dirty="0">
            <a:solidFill>
              <a:schemeClr val="tx1"/>
            </a:solidFill>
          </a:endParaRPr>
        </a:p>
      </dgm:t>
    </dgm:pt>
    <dgm:pt modelId="{2DFFDDF8-B5C5-4D61-9EB7-B00A735271A1}" type="parTrans" cxnId="{1B5B5502-5E50-47A2-9186-EF9FCECC794B}">
      <dgm:prSet/>
      <dgm:spPr/>
      <dgm:t>
        <a:bodyPr/>
        <a:lstStyle/>
        <a:p>
          <a:endParaRPr lang="en-US"/>
        </a:p>
      </dgm:t>
    </dgm:pt>
    <dgm:pt modelId="{E7DBC6F1-7F24-4162-B69C-BCEC496B8DDB}" type="sibTrans" cxnId="{1B5B5502-5E50-47A2-9186-EF9FCECC794B}">
      <dgm:prSet/>
      <dgm:spPr/>
      <dgm:t>
        <a:bodyPr/>
        <a:lstStyle/>
        <a:p>
          <a:endParaRPr lang="en-US"/>
        </a:p>
      </dgm:t>
    </dgm:pt>
    <dgm:pt modelId="{AB55FD7A-C425-4D4E-98F0-F9BEBA98E8EA}">
      <dgm:prSet phldrT="[Text]" custT="1"/>
      <dgm:spPr/>
      <dgm:t>
        <a:bodyPr/>
        <a:lstStyle/>
        <a:p>
          <a:r>
            <a:rPr lang="en-US" sz="1400" dirty="0" smtClean="0">
              <a:solidFill>
                <a:schemeClr val="tx1"/>
              </a:solidFill>
            </a:rPr>
            <a:t>Velocity_profile_parser.py</a:t>
          </a:r>
          <a:endParaRPr lang="en-US" sz="1400" dirty="0">
            <a:solidFill>
              <a:schemeClr val="tx1"/>
            </a:solidFill>
          </a:endParaRPr>
        </a:p>
      </dgm:t>
    </dgm:pt>
    <dgm:pt modelId="{1F35BADF-A75C-4361-AE12-747BCBD1A0A9}" type="parTrans" cxnId="{2C3C8739-40D8-41DA-AC9C-C627CB414F47}">
      <dgm:prSet/>
      <dgm:spPr/>
      <dgm:t>
        <a:bodyPr/>
        <a:lstStyle/>
        <a:p>
          <a:endParaRPr lang="en-US"/>
        </a:p>
      </dgm:t>
    </dgm:pt>
    <dgm:pt modelId="{78A35E7D-F2C1-493A-963A-396AEE3230AB}" type="sibTrans" cxnId="{2C3C8739-40D8-41DA-AC9C-C627CB414F47}">
      <dgm:prSet/>
      <dgm:spPr/>
      <dgm:t>
        <a:bodyPr/>
        <a:lstStyle/>
        <a:p>
          <a:endParaRPr lang="en-US"/>
        </a:p>
      </dgm:t>
    </dgm:pt>
    <dgm:pt modelId="{635A4AF3-F51C-4328-90D5-A401B55A6652}">
      <dgm:prSet phldrT="[Text]" custT="1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 sz="2000" dirty="0">
            <a:solidFill>
              <a:schemeClr val="tx1"/>
            </a:solidFill>
          </a:endParaRPr>
        </a:p>
      </dgm:t>
    </dgm:pt>
    <dgm:pt modelId="{581553AA-B0BA-45C2-B94C-F2D0476C71A8}" type="parTrans" cxnId="{6BCEA680-2E27-4516-B891-8660203B168C}">
      <dgm:prSet/>
      <dgm:spPr/>
      <dgm:t>
        <a:bodyPr/>
        <a:lstStyle/>
        <a:p>
          <a:endParaRPr lang="en-US"/>
        </a:p>
      </dgm:t>
    </dgm:pt>
    <dgm:pt modelId="{8958008D-D30E-45AF-81E4-0BA4B0B69343}" type="sibTrans" cxnId="{6BCEA680-2E27-4516-B891-8660203B168C}">
      <dgm:prSet/>
      <dgm:spPr/>
      <dgm:t>
        <a:bodyPr/>
        <a:lstStyle/>
        <a:p>
          <a:endParaRPr lang="en-US"/>
        </a:p>
      </dgm:t>
    </dgm:pt>
    <dgm:pt modelId="{434A82F1-8195-4A84-B025-F29211E8CD5F}">
      <dgm:prSet phldrT="[Text]" custT="1"/>
      <dgm:spPr/>
      <dgm:t>
        <a:bodyPr/>
        <a:lstStyle/>
        <a:p>
          <a:r>
            <a:rPr lang="en-US" sz="1400" dirty="0" smtClean="0">
              <a:solidFill>
                <a:schemeClr val="tx1"/>
              </a:solidFill>
            </a:rPr>
            <a:t>Generate_velocity_profile.m</a:t>
          </a:r>
          <a:endParaRPr lang="en-US" sz="1400" dirty="0">
            <a:solidFill>
              <a:schemeClr val="tx1"/>
            </a:solidFill>
          </a:endParaRPr>
        </a:p>
      </dgm:t>
    </dgm:pt>
    <dgm:pt modelId="{5C91E475-9886-481F-BC8D-BDE40A77AABA}" type="parTrans" cxnId="{619BF565-7307-4AE3-9246-09F389773AB7}">
      <dgm:prSet/>
      <dgm:spPr/>
      <dgm:t>
        <a:bodyPr/>
        <a:lstStyle/>
        <a:p>
          <a:endParaRPr lang="en-US"/>
        </a:p>
      </dgm:t>
    </dgm:pt>
    <dgm:pt modelId="{A3D7C6EB-FC87-4E78-ABE9-551C66B61E06}" type="sibTrans" cxnId="{619BF565-7307-4AE3-9246-09F389773AB7}">
      <dgm:prSet/>
      <dgm:spPr/>
      <dgm:t>
        <a:bodyPr/>
        <a:lstStyle/>
        <a:p>
          <a:endParaRPr lang="en-US"/>
        </a:p>
      </dgm:t>
    </dgm:pt>
    <dgm:pt modelId="{109E8F75-2A71-48D2-99D8-D074D28A9891}" type="pres">
      <dgm:prSet presAssocID="{253AEE40-A690-4237-B035-2079FAD2FED0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00096BD-6FAD-4042-ADDB-82D1495F575C}" type="pres">
      <dgm:prSet presAssocID="{C0536BE7-7CCA-4ABD-B48E-881AC44D625F}" presName="hierRoot1" presStyleCnt="0">
        <dgm:presLayoutVars>
          <dgm:hierBranch val="init"/>
        </dgm:presLayoutVars>
      </dgm:prSet>
      <dgm:spPr/>
    </dgm:pt>
    <dgm:pt modelId="{0FC73BB4-1A16-4CFB-B4D6-AB97414A17EC}" type="pres">
      <dgm:prSet presAssocID="{C0536BE7-7CCA-4ABD-B48E-881AC44D625F}" presName="rootComposite1" presStyleCnt="0"/>
      <dgm:spPr/>
    </dgm:pt>
    <dgm:pt modelId="{3797C94E-3A80-4370-A1E7-BD8D36F582CE}" type="pres">
      <dgm:prSet presAssocID="{C0536BE7-7CCA-4ABD-B48E-881AC44D625F}" presName="rootText1" presStyleLbl="node0" presStyleIdx="0" presStyleCnt="1" custScaleX="138956" custScaleY="3353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BAF438A-045B-44F8-B49A-95F7FF854CF4}" type="pres">
      <dgm:prSet presAssocID="{C0536BE7-7CCA-4ABD-B48E-881AC44D625F}" presName="rootConnector1" presStyleLbl="node1" presStyleIdx="0" presStyleCnt="0"/>
      <dgm:spPr/>
      <dgm:t>
        <a:bodyPr/>
        <a:lstStyle/>
        <a:p>
          <a:endParaRPr lang="en-US"/>
        </a:p>
      </dgm:t>
    </dgm:pt>
    <dgm:pt modelId="{28BB2786-8D7E-42C3-B1AC-F5B18533EFF2}" type="pres">
      <dgm:prSet presAssocID="{C0536BE7-7CCA-4ABD-B48E-881AC44D625F}" presName="hierChild2" presStyleCnt="0"/>
      <dgm:spPr/>
    </dgm:pt>
    <dgm:pt modelId="{A61006C1-D9F3-4FE8-9E6B-605237373CF9}" type="pres">
      <dgm:prSet presAssocID="{2DFFDDF8-B5C5-4D61-9EB7-B00A735271A1}" presName="Name37" presStyleLbl="parChTrans1D2" presStyleIdx="0" presStyleCnt="2"/>
      <dgm:spPr/>
      <dgm:t>
        <a:bodyPr/>
        <a:lstStyle/>
        <a:p>
          <a:endParaRPr lang="en-US"/>
        </a:p>
      </dgm:t>
    </dgm:pt>
    <dgm:pt modelId="{18DFD852-2E1F-4390-B827-CBB6AB079742}" type="pres">
      <dgm:prSet presAssocID="{BAE5B5FE-EDAE-408B-B6CE-561B3419413A}" presName="hierRoot2" presStyleCnt="0">
        <dgm:presLayoutVars>
          <dgm:hierBranch val="init"/>
        </dgm:presLayoutVars>
      </dgm:prSet>
      <dgm:spPr/>
    </dgm:pt>
    <dgm:pt modelId="{DC5A2E31-CAF1-4D0D-8D88-EC85E82CB3B9}" type="pres">
      <dgm:prSet presAssocID="{BAE5B5FE-EDAE-408B-B6CE-561B3419413A}" presName="rootComposite" presStyleCnt="0"/>
      <dgm:spPr/>
    </dgm:pt>
    <dgm:pt modelId="{D0B6F4BF-0972-4307-BAC3-11F234781A8C}" type="pres">
      <dgm:prSet presAssocID="{BAE5B5FE-EDAE-408B-B6CE-561B3419413A}" presName="rootText" presStyleLbl="node2" presStyleIdx="0" presStyleCnt="2" custScaleY="40067" custLinFactNeighborX="1189" custLinFactNeighborY="2414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E598FD1-FBFD-4027-A71D-0268E36EFE5E}" type="pres">
      <dgm:prSet presAssocID="{BAE5B5FE-EDAE-408B-B6CE-561B3419413A}" presName="rootConnector" presStyleLbl="node2" presStyleIdx="0" presStyleCnt="2"/>
      <dgm:spPr/>
      <dgm:t>
        <a:bodyPr/>
        <a:lstStyle/>
        <a:p>
          <a:endParaRPr lang="en-US"/>
        </a:p>
      </dgm:t>
    </dgm:pt>
    <dgm:pt modelId="{973C108F-C009-4252-874F-DE5DC8449B33}" type="pres">
      <dgm:prSet presAssocID="{BAE5B5FE-EDAE-408B-B6CE-561B3419413A}" presName="hierChild4" presStyleCnt="0"/>
      <dgm:spPr/>
    </dgm:pt>
    <dgm:pt modelId="{CD999FF0-B3E5-4AF6-AE12-C8B5877F0FE6}" type="pres">
      <dgm:prSet presAssocID="{BAE5B5FE-EDAE-408B-B6CE-561B3419413A}" presName="hierChild5" presStyleCnt="0"/>
      <dgm:spPr/>
    </dgm:pt>
    <dgm:pt modelId="{341AB3EB-1AA0-45F1-9246-798E46A15F60}" type="pres">
      <dgm:prSet presAssocID="{5C91E475-9886-481F-BC8D-BDE40A77AABA}" presName="Name37" presStyleLbl="parChTrans1D2" presStyleIdx="1" presStyleCnt="2"/>
      <dgm:spPr/>
      <dgm:t>
        <a:bodyPr/>
        <a:lstStyle/>
        <a:p>
          <a:endParaRPr lang="en-US"/>
        </a:p>
      </dgm:t>
    </dgm:pt>
    <dgm:pt modelId="{D5EC50A4-3D97-4FBB-B13D-04BAF553600B}" type="pres">
      <dgm:prSet presAssocID="{434A82F1-8195-4A84-B025-F29211E8CD5F}" presName="hierRoot2" presStyleCnt="0">
        <dgm:presLayoutVars>
          <dgm:hierBranch val="init"/>
        </dgm:presLayoutVars>
      </dgm:prSet>
      <dgm:spPr/>
    </dgm:pt>
    <dgm:pt modelId="{8AB3724C-CC74-450A-88C0-3E7F2075ADDE}" type="pres">
      <dgm:prSet presAssocID="{434A82F1-8195-4A84-B025-F29211E8CD5F}" presName="rootComposite" presStyleCnt="0"/>
      <dgm:spPr/>
    </dgm:pt>
    <dgm:pt modelId="{272FD41B-8146-460F-8CB0-18EBA9764BCB}" type="pres">
      <dgm:prSet presAssocID="{434A82F1-8195-4A84-B025-F29211E8CD5F}" presName="rootText" presStyleLbl="node2" presStyleIdx="1" presStyleCnt="2" custScaleX="179654" custScaleY="48035" custLinFactNeighborX="-3968" custLinFactNeighborY="2384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8C849DA-DBBD-418C-AAD8-98FA85C323A5}" type="pres">
      <dgm:prSet presAssocID="{434A82F1-8195-4A84-B025-F29211E8CD5F}" presName="rootConnector" presStyleLbl="node2" presStyleIdx="1" presStyleCnt="2"/>
      <dgm:spPr/>
      <dgm:t>
        <a:bodyPr/>
        <a:lstStyle/>
        <a:p>
          <a:endParaRPr lang="en-US"/>
        </a:p>
      </dgm:t>
    </dgm:pt>
    <dgm:pt modelId="{63244CB5-10DA-403C-84FF-DB94BDFE4BC9}" type="pres">
      <dgm:prSet presAssocID="{434A82F1-8195-4A84-B025-F29211E8CD5F}" presName="hierChild4" presStyleCnt="0"/>
      <dgm:spPr/>
    </dgm:pt>
    <dgm:pt modelId="{4A922EB3-CA9B-43A8-B4EE-73A94CD13370}" type="pres">
      <dgm:prSet presAssocID="{1F35BADF-A75C-4361-AE12-747BCBD1A0A9}" presName="Name37" presStyleLbl="parChTrans1D3" presStyleIdx="0" presStyleCnt="1"/>
      <dgm:spPr/>
      <dgm:t>
        <a:bodyPr/>
        <a:lstStyle/>
        <a:p>
          <a:endParaRPr lang="en-US"/>
        </a:p>
      </dgm:t>
    </dgm:pt>
    <dgm:pt modelId="{F2B93809-E736-4FC1-9DBE-6D5D10467599}" type="pres">
      <dgm:prSet presAssocID="{AB55FD7A-C425-4D4E-98F0-F9BEBA98E8EA}" presName="hierRoot2" presStyleCnt="0">
        <dgm:presLayoutVars>
          <dgm:hierBranch val="init"/>
        </dgm:presLayoutVars>
      </dgm:prSet>
      <dgm:spPr/>
    </dgm:pt>
    <dgm:pt modelId="{5EB13824-20DB-454D-A745-A4330F5FE094}" type="pres">
      <dgm:prSet presAssocID="{AB55FD7A-C425-4D4E-98F0-F9BEBA98E8EA}" presName="rootComposite" presStyleCnt="0"/>
      <dgm:spPr/>
    </dgm:pt>
    <dgm:pt modelId="{6C6A93F8-D525-4EC8-B158-020BCE77C2A6}" type="pres">
      <dgm:prSet presAssocID="{AB55FD7A-C425-4D4E-98F0-F9BEBA98E8EA}" presName="rootText" presStyleLbl="node3" presStyleIdx="0" presStyleCnt="1" custScaleX="157146" custScaleY="31788" custLinFactNeighborX="-3968" custLinFactNeighborY="2581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41EB26C-6E1B-4811-92ED-99B889975D1D}" type="pres">
      <dgm:prSet presAssocID="{AB55FD7A-C425-4D4E-98F0-F9BEBA98E8EA}" presName="rootConnector" presStyleLbl="node3" presStyleIdx="0" presStyleCnt="1"/>
      <dgm:spPr/>
      <dgm:t>
        <a:bodyPr/>
        <a:lstStyle/>
        <a:p>
          <a:endParaRPr lang="en-US"/>
        </a:p>
      </dgm:t>
    </dgm:pt>
    <dgm:pt modelId="{44433B2F-C30C-4D6A-A612-F1FF72BEDB49}" type="pres">
      <dgm:prSet presAssocID="{AB55FD7A-C425-4D4E-98F0-F9BEBA98E8EA}" presName="hierChild4" presStyleCnt="0"/>
      <dgm:spPr/>
    </dgm:pt>
    <dgm:pt modelId="{A01A3A67-465E-47A0-ADCB-823C196C5857}" type="pres">
      <dgm:prSet presAssocID="{581553AA-B0BA-45C2-B94C-F2D0476C71A8}" presName="Name37" presStyleLbl="parChTrans1D4" presStyleIdx="0" presStyleCnt="1"/>
      <dgm:spPr/>
      <dgm:t>
        <a:bodyPr/>
        <a:lstStyle/>
        <a:p>
          <a:endParaRPr lang="en-US"/>
        </a:p>
      </dgm:t>
    </dgm:pt>
    <dgm:pt modelId="{A3C4F564-EAFA-489E-8089-DF9A52C00581}" type="pres">
      <dgm:prSet presAssocID="{635A4AF3-F51C-4328-90D5-A401B55A6652}" presName="hierRoot2" presStyleCnt="0">
        <dgm:presLayoutVars>
          <dgm:hierBranch val="init"/>
        </dgm:presLayoutVars>
      </dgm:prSet>
      <dgm:spPr/>
    </dgm:pt>
    <dgm:pt modelId="{F37FE1C2-6A03-4167-B0D2-F2E436E71D6D}" type="pres">
      <dgm:prSet presAssocID="{635A4AF3-F51C-4328-90D5-A401B55A6652}" presName="rootComposite" presStyleCnt="0"/>
      <dgm:spPr/>
    </dgm:pt>
    <dgm:pt modelId="{007578AE-7B70-4059-BBB9-86F9559187ED}" type="pres">
      <dgm:prSet presAssocID="{635A4AF3-F51C-4328-90D5-A401B55A6652}" presName="rootText" presStyleLbl="node4" presStyleIdx="0" presStyleCnt="1" custLinFactNeighborX="-4497" custLinFactNeighborY="1660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DB8A260-D144-4B73-8F9C-91972F2DBE6D}" type="pres">
      <dgm:prSet presAssocID="{635A4AF3-F51C-4328-90D5-A401B55A6652}" presName="rootConnector" presStyleLbl="node4" presStyleIdx="0" presStyleCnt="1"/>
      <dgm:spPr/>
      <dgm:t>
        <a:bodyPr/>
        <a:lstStyle/>
        <a:p>
          <a:endParaRPr lang="en-US"/>
        </a:p>
      </dgm:t>
    </dgm:pt>
    <dgm:pt modelId="{1709760C-7894-4755-A5C2-0253DBFE1FD8}" type="pres">
      <dgm:prSet presAssocID="{635A4AF3-F51C-4328-90D5-A401B55A6652}" presName="hierChild4" presStyleCnt="0"/>
      <dgm:spPr/>
    </dgm:pt>
    <dgm:pt modelId="{8F563D37-8062-4F03-B84A-F55320142EB6}" type="pres">
      <dgm:prSet presAssocID="{635A4AF3-F51C-4328-90D5-A401B55A6652}" presName="hierChild5" presStyleCnt="0"/>
      <dgm:spPr/>
    </dgm:pt>
    <dgm:pt modelId="{2AE3E81E-A81D-4A87-B6F1-5B80A3CD1E36}" type="pres">
      <dgm:prSet presAssocID="{AB55FD7A-C425-4D4E-98F0-F9BEBA98E8EA}" presName="hierChild5" presStyleCnt="0"/>
      <dgm:spPr/>
    </dgm:pt>
    <dgm:pt modelId="{DDA65E8B-70EB-47A3-870D-F94C6409ECAB}" type="pres">
      <dgm:prSet presAssocID="{434A82F1-8195-4A84-B025-F29211E8CD5F}" presName="hierChild5" presStyleCnt="0"/>
      <dgm:spPr/>
    </dgm:pt>
    <dgm:pt modelId="{5A6083E0-1D98-4B14-B93A-9C09A07ED603}" type="pres">
      <dgm:prSet presAssocID="{C0536BE7-7CCA-4ABD-B48E-881AC44D625F}" presName="hierChild3" presStyleCnt="0"/>
      <dgm:spPr/>
    </dgm:pt>
  </dgm:ptLst>
  <dgm:cxnLst>
    <dgm:cxn modelId="{2C3C8739-40D8-41DA-AC9C-C627CB414F47}" srcId="{434A82F1-8195-4A84-B025-F29211E8CD5F}" destId="{AB55FD7A-C425-4D4E-98F0-F9BEBA98E8EA}" srcOrd="0" destOrd="0" parTransId="{1F35BADF-A75C-4361-AE12-747BCBD1A0A9}" sibTransId="{78A35E7D-F2C1-493A-963A-396AEE3230AB}"/>
    <dgm:cxn modelId="{2D479D59-EA79-4375-806D-515C934B7431}" type="presOf" srcId="{C0536BE7-7CCA-4ABD-B48E-881AC44D625F}" destId="{5BAF438A-045B-44F8-B49A-95F7FF854CF4}" srcOrd="1" destOrd="0" presId="urn:microsoft.com/office/officeart/2005/8/layout/orgChart1"/>
    <dgm:cxn modelId="{BEDBB39E-557D-4857-BDBC-539C350D0254}" type="presOf" srcId="{434A82F1-8195-4A84-B025-F29211E8CD5F}" destId="{272FD41B-8146-460F-8CB0-18EBA9764BCB}" srcOrd="0" destOrd="0" presId="urn:microsoft.com/office/officeart/2005/8/layout/orgChart1"/>
    <dgm:cxn modelId="{F354F95D-1367-41E5-B690-CADB4704C45A}" type="presOf" srcId="{635A4AF3-F51C-4328-90D5-A401B55A6652}" destId="{7DB8A260-D144-4B73-8F9C-91972F2DBE6D}" srcOrd="1" destOrd="0" presId="urn:microsoft.com/office/officeart/2005/8/layout/orgChart1"/>
    <dgm:cxn modelId="{86438520-05A8-4B26-BFF6-9FD9886F9A89}" type="presOf" srcId="{C0536BE7-7CCA-4ABD-B48E-881AC44D625F}" destId="{3797C94E-3A80-4370-A1E7-BD8D36F582CE}" srcOrd="0" destOrd="0" presId="urn:microsoft.com/office/officeart/2005/8/layout/orgChart1"/>
    <dgm:cxn modelId="{04C1626E-A338-4629-AD1F-38A05BEB9187}" type="presOf" srcId="{253AEE40-A690-4237-B035-2079FAD2FED0}" destId="{109E8F75-2A71-48D2-99D8-D074D28A9891}" srcOrd="0" destOrd="0" presId="urn:microsoft.com/office/officeart/2005/8/layout/orgChart1"/>
    <dgm:cxn modelId="{893BBAA3-E0D7-48F9-BE3C-0757AF384B9C}" type="presOf" srcId="{635A4AF3-F51C-4328-90D5-A401B55A6652}" destId="{007578AE-7B70-4059-BBB9-86F9559187ED}" srcOrd="0" destOrd="0" presId="urn:microsoft.com/office/officeart/2005/8/layout/orgChart1"/>
    <dgm:cxn modelId="{2DF5F541-8ACB-4242-923D-336861CFE9B1}" type="presOf" srcId="{BAE5B5FE-EDAE-408B-B6CE-561B3419413A}" destId="{9E598FD1-FBFD-4027-A71D-0268E36EFE5E}" srcOrd="1" destOrd="0" presId="urn:microsoft.com/office/officeart/2005/8/layout/orgChart1"/>
    <dgm:cxn modelId="{1B5B5502-5E50-47A2-9186-EF9FCECC794B}" srcId="{C0536BE7-7CCA-4ABD-B48E-881AC44D625F}" destId="{BAE5B5FE-EDAE-408B-B6CE-561B3419413A}" srcOrd="0" destOrd="0" parTransId="{2DFFDDF8-B5C5-4D61-9EB7-B00A735271A1}" sibTransId="{E7DBC6F1-7F24-4162-B69C-BCEC496B8DDB}"/>
    <dgm:cxn modelId="{C8258EF9-82A5-424C-945A-2E19C4885836}" type="presOf" srcId="{AB55FD7A-C425-4D4E-98F0-F9BEBA98E8EA}" destId="{C41EB26C-6E1B-4811-92ED-99B889975D1D}" srcOrd="1" destOrd="0" presId="urn:microsoft.com/office/officeart/2005/8/layout/orgChart1"/>
    <dgm:cxn modelId="{6BCEA680-2E27-4516-B891-8660203B168C}" srcId="{AB55FD7A-C425-4D4E-98F0-F9BEBA98E8EA}" destId="{635A4AF3-F51C-4328-90D5-A401B55A6652}" srcOrd="0" destOrd="0" parTransId="{581553AA-B0BA-45C2-B94C-F2D0476C71A8}" sibTransId="{8958008D-D30E-45AF-81E4-0BA4B0B69343}"/>
    <dgm:cxn modelId="{E7FB9E21-F832-4E06-9910-A126BD4B0FAB}" type="presOf" srcId="{5C91E475-9886-481F-BC8D-BDE40A77AABA}" destId="{341AB3EB-1AA0-45F1-9246-798E46A15F60}" srcOrd="0" destOrd="0" presId="urn:microsoft.com/office/officeart/2005/8/layout/orgChart1"/>
    <dgm:cxn modelId="{10C3B14B-8628-4C19-B852-EBEDEC582822}" type="presOf" srcId="{BAE5B5FE-EDAE-408B-B6CE-561B3419413A}" destId="{D0B6F4BF-0972-4307-BAC3-11F234781A8C}" srcOrd="0" destOrd="0" presId="urn:microsoft.com/office/officeart/2005/8/layout/orgChart1"/>
    <dgm:cxn modelId="{619BF565-7307-4AE3-9246-09F389773AB7}" srcId="{C0536BE7-7CCA-4ABD-B48E-881AC44D625F}" destId="{434A82F1-8195-4A84-B025-F29211E8CD5F}" srcOrd="1" destOrd="0" parTransId="{5C91E475-9886-481F-BC8D-BDE40A77AABA}" sibTransId="{A3D7C6EB-FC87-4E78-ABE9-551C66B61E06}"/>
    <dgm:cxn modelId="{39AAF3BE-B52B-460A-B6DF-B09BDA2C26D5}" type="presOf" srcId="{581553AA-B0BA-45C2-B94C-F2D0476C71A8}" destId="{A01A3A67-465E-47A0-ADCB-823C196C5857}" srcOrd="0" destOrd="0" presId="urn:microsoft.com/office/officeart/2005/8/layout/orgChart1"/>
    <dgm:cxn modelId="{C3DE2E51-65D4-4CEF-97A9-52B5B329BE1F}" type="presOf" srcId="{2DFFDDF8-B5C5-4D61-9EB7-B00A735271A1}" destId="{A61006C1-D9F3-4FE8-9E6B-605237373CF9}" srcOrd="0" destOrd="0" presId="urn:microsoft.com/office/officeart/2005/8/layout/orgChart1"/>
    <dgm:cxn modelId="{0525639A-E020-4BA2-A186-A1145D982A46}" type="presOf" srcId="{AB55FD7A-C425-4D4E-98F0-F9BEBA98E8EA}" destId="{6C6A93F8-D525-4EC8-B158-020BCE77C2A6}" srcOrd="0" destOrd="0" presId="urn:microsoft.com/office/officeart/2005/8/layout/orgChart1"/>
    <dgm:cxn modelId="{6A7C74C3-FCED-4F24-A378-27F2D1D7B999}" type="presOf" srcId="{434A82F1-8195-4A84-B025-F29211E8CD5F}" destId="{38C849DA-DBBD-418C-AAD8-98FA85C323A5}" srcOrd="1" destOrd="0" presId="urn:microsoft.com/office/officeart/2005/8/layout/orgChart1"/>
    <dgm:cxn modelId="{4CE92E4C-25A5-49BA-AF06-867C992FCA50}" type="presOf" srcId="{1F35BADF-A75C-4361-AE12-747BCBD1A0A9}" destId="{4A922EB3-CA9B-43A8-B4EE-73A94CD13370}" srcOrd="0" destOrd="0" presId="urn:microsoft.com/office/officeart/2005/8/layout/orgChart1"/>
    <dgm:cxn modelId="{F3422D17-32C6-4E07-935E-A73E6B9ABC89}" srcId="{253AEE40-A690-4237-B035-2079FAD2FED0}" destId="{C0536BE7-7CCA-4ABD-B48E-881AC44D625F}" srcOrd="0" destOrd="0" parTransId="{E8AAA87E-D63F-482A-B217-2E7684243D3B}" sibTransId="{175509CA-D73B-485C-8878-59E11EF26EB6}"/>
    <dgm:cxn modelId="{1657B687-D02D-411A-88F4-52D1CA2A3753}" type="presParOf" srcId="{109E8F75-2A71-48D2-99D8-D074D28A9891}" destId="{000096BD-6FAD-4042-ADDB-82D1495F575C}" srcOrd="0" destOrd="0" presId="urn:microsoft.com/office/officeart/2005/8/layout/orgChart1"/>
    <dgm:cxn modelId="{CD6C64B5-C62D-4E4B-9818-184F0D09EF34}" type="presParOf" srcId="{000096BD-6FAD-4042-ADDB-82D1495F575C}" destId="{0FC73BB4-1A16-4CFB-B4D6-AB97414A17EC}" srcOrd="0" destOrd="0" presId="urn:microsoft.com/office/officeart/2005/8/layout/orgChart1"/>
    <dgm:cxn modelId="{9419EAE3-341D-49FE-8FDA-895130738061}" type="presParOf" srcId="{0FC73BB4-1A16-4CFB-B4D6-AB97414A17EC}" destId="{3797C94E-3A80-4370-A1E7-BD8D36F582CE}" srcOrd="0" destOrd="0" presId="urn:microsoft.com/office/officeart/2005/8/layout/orgChart1"/>
    <dgm:cxn modelId="{4B66CDAA-7913-4E8A-9C3B-9D21E3164C2E}" type="presParOf" srcId="{0FC73BB4-1A16-4CFB-B4D6-AB97414A17EC}" destId="{5BAF438A-045B-44F8-B49A-95F7FF854CF4}" srcOrd="1" destOrd="0" presId="urn:microsoft.com/office/officeart/2005/8/layout/orgChart1"/>
    <dgm:cxn modelId="{737DD580-66CA-4495-A8AC-B6ED13760406}" type="presParOf" srcId="{000096BD-6FAD-4042-ADDB-82D1495F575C}" destId="{28BB2786-8D7E-42C3-B1AC-F5B18533EFF2}" srcOrd="1" destOrd="0" presId="urn:microsoft.com/office/officeart/2005/8/layout/orgChart1"/>
    <dgm:cxn modelId="{5CF99382-ED53-4835-A09B-4F9D259CF14F}" type="presParOf" srcId="{28BB2786-8D7E-42C3-B1AC-F5B18533EFF2}" destId="{A61006C1-D9F3-4FE8-9E6B-605237373CF9}" srcOrd="0" destOrd="0" presId="urn:microsoft.com/office/officeart/2005/8/layout/orgChart1"/>
    <dgm:cxn modelId="{8EEFEA77-E9A5-4DE5-936E-39156B9B6578}" type="presParOf" srcId="{28BB2786-8D7E-42C3-B1AC-F5B18533EFF2}" destId="{18DFD852-2E1F-4390-B827-CBB6AB079742}" srcOrd="1" destOrd="0" presId="urn:microsoft.com/office/officeart/2005/8/layout/orgChart1"/>
    <dgm:cxn modelId="{094D92AB-F557-4500-8F13-4283336E8BFB}" type="presParOf" srcId="{18DFD852-2E1F-4390-B827-CBB6AB079742}" destId="{DC5A2E31-CAF1-4D0D-8D88-EC85E82CB3B9}" srcOrd="0" destOrd="0" presId="urn:microsoft.com/office/officeart/2005/8/layout/orgChart1"/>
    <dgm:cxn modelId="{27A78B5B-8127-4311-8EED-83A4E3008A4A}" type="presParOf" srcId="{DC5A2E31-CAF1-4D0D-8D88-EC85E82CB3B9}" destId="{D0B6F4BF-0972-4307-BAC3-11F234781A8C}" srcOrd="0" destOrd="0" presId="urn:microsoft.com/office/officeart/2005/8/layout/orgChart1"/>
    <dgm:cxn modelId="{18691B43-94F5-4644-A9F7-0D4CC8EBC488}" type="presParOf" srcId="{DC5A2E31-CAF1-4D0D-8D88-EC85E82CB3B9}" destId="{9E598FD1-FBFD-4027-A71D-0268E36EFE5E}" srcOrd="1" destOrd="0" presId="urn:microsoft.com/office/officeart/2005/8/layout/orgChart1"/>
    <dgm:cxn modelId="{16EF2546-E2F5-4EAC-924C-0CFF0F4B64B6}" type="presParOf" srcId="{18DFD852-2E1F-4390-B827-CBB6AB079742}" destId="{973C108F-C009-4252-874F-DE5DC8449B33}" srcOrd="1" destOrd="0" presId="urn:microsoft.com/office/officeart/2005/8/layout/orgChart1"/>
    <dgm:cxn modelId="{BCEE03F0-02C7-4AB2-B6E7-D84B1AD83AB6}" type="presParOf" srcId="{18DFD852-2E1F-4390-B827-CBB6AB079742}" destId="{CD999FF0-B3E5-4AF6-AE12-C8B5877F0FE6}" srcOrd="2" destOrd="0" presId="urn:microsoft.com/office/officeart/2005/8/layout/orgChart1"/>
    <dgm:cxn modelId="{1C993208-BD93-4B61-9491-4838A3A5DB23}" type="presParOf" srcId="{28BB2786-8D7E-42C3-B1AC-F5B18533EFF2}" destId="{341AB3EB-1AA0-45F1-9246-798E46A15F60}" srcOrd="2" destOrd="0" presId="urn:microsoft.com/office/officeart/2005/8/layout/orgChart1"/>
    <dgm:cxn modelId="{B0FD58AE-4051-469C-AC11-A646C2F25C23}" type="presParOf" srcId="{28BB2786-8D7E-42C3-B1AC-F5B18533EFF2}" destId="{D5EC50A4-3D97-4FBB-B13D-04BAF553600B}" srcOrd="3" destOrd="0" presId="urn:microsoft.com/office/officeart/2005/8/layout/orgChart1"/>
    <dgm:cxn modelId="{735E9F00-6C68-4E2D-8A21-2CCD0084D634}" type="presParOf" srcId="{D5EC50A4-3D97-4FBB-B13D-04BAF553600B}" destId="{8AB3724C-CC74-450A-88C0-3E7F2075ADDE}" srcOrd="0" destOrd="0" presId="urn:microsoft.com/office/officeart/2005/8/layout/orgChart1"/>
    <dgm:cxn modelId="{784E3E00-BED1-4EB0-90C8-53535F11E6D3}" type="presParOf" srcId="{8AB3724C-CC74-450A-88C0-3E7F2075ADDE}" destId="{272FD41B-8146-460F-8CB0-18EBA9764BCB}" srcOrd="0" destOrd="0" presId="urn:microsoft.com/office/officeart/2005/8/layout/orgChart1"/>
    <dgm:cxn modelId="{3397C62E-5868-41A1-B758-B6A821F581DC}" type="presParOf" srcId="{8AB3724C-CC74-450A-88C0-3E7F2075ADDE}" destId="{38C849DA-DBBD-418C-AAD8-98FA85C323A5}" srcOrd="1" destOrd="0" presId="urn:microsoft.com/office/officeart/2005/8/layout/orgChart1"/>
    <dgm:cxn modelId="{4E66488D-49DA-474C-8E86-B178167749F7}" type="presParOf" srcId="{D5EC50A4-3D97-4FBB-B13D-04BAF553600B}" destId="{63244CB5-10DA-403C-84FF-DB94BDFE4BC9}" srcOrd="1" destOrd="0" presId="urn:microsoft.com/office/officeart/2005/8/layout/orgChart1"/>
    <dgm:cxn modelId="{26F2B07B-63C6-45BF-A32B-D27EA50E75EC}" type="presParOf" srcId="{63244CB5-10DA-403C-84FF-DB94BDFE4BC9}" destId="{4A922EB3-CA9B-43A8-B4EE-73A94CD13370}" srcOrd="0" destOrd="0" presId="urn:microsoft.com/office/officeart/2005/8/layout/orgChart1"/>
    <dgm:cxn modelId="{846BA802-20ED-45FF-8658-642D5869B2C1}" type="presParOf" srcId="{63244CB5-10DA-403C-84FF-DB94BDFE4BC9}" destId="{F2B93809-E736-4FC1-9DBE-6D5D10467599}" srcOrd="1" destOrd="0" presId="urn:microsoft.com/office/officeart/2005/8/layout/orgChart1"/>
    <dgm:cxn modelId="{2A49BE90-C51F-4476-A2CE-FFE370FC6264}" type="presParOf" srcId="{F2B93809-E736-4FC1-9DBE-6D5D10467599}" destId="{5EB13824-20DB-454D-A745-A4330F5FE094}" srcOrd="0" destOrd="0" presId="urn:microsoft.com/office/officeart/2005/8/layout/orgChart1"/>
    <dgm:cxn modelId="{1784B5E2-B33E-4E1B-9E1D-432B3C457BF0}" type="presParOf" srcId="{5EB13824-20DB-454D-A745-A4330F5FE094}" destId="{6C6A93F8-D525-4EC8-B158-020BCE77C2A6}" srcOrd="0" destOrd="0" presId="urn:microsoft.com/office/officeart/2005/8/layout/orgChart1"/>
    <dgm:cxn modelId="{F2FF6570-EFD4-463D-8AA0-C851DFE07FA8}" type="presParOf" srcId="{5EB13824-20DB-454D-A745-A4330F5FE094}" destId="{C41EB26C-6E1B-4811-92ED-99B889975D1D}" srcOrd="1" destOrd="0" presId="urn:microsoft.com/office/officeart/2005/8/layout/orgChart1"/>
    <dgm:cxn modelId="{2F5648F3-4521-4AFB-828C-198AA45E8EB3}" type="presParOf" srcId="{F2B93809-E736-4FC1-9DBE-6D5D10467599}" destId="{44433B2F-C30C-4D6A-A612-F1FF72BEDB49}" srcOrd="1" destOrd="0" presId="urn:microsoft.com/office/officeart/2005/8/layout/orgChart1"/>
    <dgm:cxn modelId="{15F0396A-2941-4C0F-88B4-6E89EA76458D}" type="presParOf" srcId="{44433B2F-C30C-4D6A-A612-F1FF72BEDB49}" destId="{A01A3A67-465E-47A0-ADCB-823C196C5857}" srcOrd="0" destOrd="0" presId="urn:microsoft.com/office/officeart/2005/8/layout/orgChart1"/>
    <dgm:cxn modelId="{D785EABE-05DE-4DFA-953A-345EC32A6128}" type="presParOf" srcId="{44433B2F-C30C-4D6A-A612-F1FF72BEDB49}" destId="{A3C4F564-EAFA-489E-8089-DF9A52C00581}" srcOrd="1" destOrd="0" presId="urn:microsoft.com/office/officeart/2005/8/layout/orgChart1"/>
    <dgm:cxn modelId="{7F9CCF93-6FA0-42CA-9BC7-EC57CCDBD204}" type="presParOf" srcId="{A3C4F564-EAFA-489E-8089-DF9A52C00581}" destId="{F37FE1C2-6A03-4167-B0D2-F2E436E71D6D}" srcOrd="0" destOrd="0" presId="urn:microsoft.com/office/officeart/2005/8/layout/orgChart1"/>
    <dgm:cxn modelId="{D3BEEB3F-9DD4-4A97-AE18-413CCB640C16}" type="presParOf" srcId="{F37FE1C2-6A03-4167-B0D2-F2E436E71D6D}" destId="{007578AE-7B70-4059-BBB9-86F9559187ED}" srcOrd="0" destOrd="0" presId="urn:microsoft.com/office/officeart/2005/8/layout/orgChart1"/>
    <dgm:cxn modelId="{8A7DB099-9981-4F19-9F45-A1235118EF1C}" type="presParOf" srcId="{F37FE1C2-6A03-4167-B0D2-F2E436E71D6D}" destId="{7DB8A260-D144-4B73-8F9C-91972F2DBE6D}" srcOrd="1" destOrd="0" presId="urn:microsoft.com/office/officeart/2005/8/layout/orgChart1"/>
    <dgm:cxn modelId="{4F6BE89F-0434-49DD-A350-4E4BD02BDDE6}" type="presParOf" srcId="{A3C4F564-EAFA-489E-8089-DF9A52C00581}" destId="{1709760C-7894-4755-A5C2-0253DBFE1FD8}" srcOrd="1" destOrd="0" presId="urn:microsoft.com/office/officeart/2005/8/layout/orgChart1"/>
    <dgm:cxn modelId="{47C07AC8-00AA-4CA2-8100-9987E7841916}" type="presParOf" srcId="{A3C4F564-EAFA-489E-8089-DF9A52C00581}" destId="{8F563D37-8062-4F03-B84A-F55320142EB6}" srcOrd="2" destOrd="0" presId="urn:microsoft.com/office/officeart/2005/8/layout/orgChart1"/>
    <dgm:cxn modelId="{2BC3596C-A956-4DDD-81A9-7D864290BC15}" type="presParOf" srcId="{F2B93809-E736-4FC1-9DBE-6D5D10467599}" destId="{2AE3E81E-A81D-4A87-B6F1-5B80A3CD1E36}" srcOrd="2" destOrd="0" presId="urn:microsoft.com/office/officeart/2005/8/layout/orgChart1"/>
    <dgm:cxn modelId="{A554CDFE-779C-4786-83AF-E61E23E9536F}" type="presParOf" srcId="{D5EC50A4-3D97-4FBB-B13D-04BAF553600B}" destId="{DDA65E8B-70EB-47A3-870D-F94C6409ECAB}" srcOrd="2" destOrd="0" presId="urn:microsoft.com/office/officeart/2005/8/layout/orgChart1"/>
    <dgm:cxn modelId="{B80D6F41-0CDC-44A7-86DA-D4771FFC5091}" type="presParOf" srcId="{000096BD-6FAD-4042-ADDB-82D1495F575C}" destId="{5A6083E0-1D98-4B14-B93A-9C09A07ED60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DFDA824-DD4E-4694-9317-FCB5898E023B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795636A-5784-4CF2-95A9-40238C1BCAC8}">
      <dgm:prSet phldrT="[Text]" custT="1"/>
      <dgm:spPr/>
      <dgm:t>
        <a:bodyPr/>
        <a:lstStyle/>
        <a:p>
          <a:r>
            <a:rPr lang="en-US" sz="1400" b="1" i="1" dirty="0" smtClean="0"/>
            <a:t>Sustainable CACC testbed</a:t>
          </a:r>
          <a:endParaRPr lang="en-US" sz="1400" b="1" i="1" dirty="0"/>
        </a:p>
      </dgm:t>
    </dgm:pt>
    <dgm:pt modelId="{3A7EA553-55DA-46C0-AE1B-3DAFDA8C6A52}" type="parTrans" cxnId="{F47F3CD9-404F-49C8-9518-41401204D2A1}">
      <dgm:prSet/>
      <dgm:spPr/>
      <dgm:t>
        <a:bodyPr/>
        <a:lstStyle/>
        <a:p>
          <a:endParaRPr lang="en-US"/>
        </a:p>
      </dgm:t>
    </dgm:pt>
    <dgm:pt modelId="{FD3CA940-C9C5-4980-A5FD-19EB494B7C0D}" type="sibTrans" cxnId="{F47F3CD9-404F-49C8-9518-41401204D2A1}">
      <dgm:prSet/>
      <dgm:spPr/>
      <dgm:t>
        <a:bodyPr/>
        <a:lstStyle/>
        <a:p>
          <a:endParaRPr lang="en-US"/>
        </a:p>
      </dgm:t>
    </dgm:pt>
    <dgm:pt modelId="{FBEFD97A-B3E3-4C83-B52F-1D3A36910CA5}">
      <dgm:prSet phldrT="[Text]" custT="1"/>
      <dgm:spPr/>
      <dgm:t>
        <a:bodyPr/>
        <a:lstStyle/>
        <a:p>
          <a:r>
            <a:rPr lang="en-US" sz="1100" dirty="0" smtClean="0"/>
            <a:t>Hardware and wiring</a:t>
          </a:r>
          <a:endParaRPr lang="en-US" sz="1100" dirty="0"/>
        </a:p>
      </dgm:t>
    </dgm:pt>
    <dgm:pt modelId="{48D609A9-E199-431D-89A1-2F93F4A0DACC}" type="parTrans" cxnId="{DDB8A7B8-71DC-4239-B120-3A0BDB8CD65B}">
      <dgm:prSet/>
      <dgm:spPr/>
      <dgm:t>
        <a:bodyPr/>
        <a:lstStyle/>
        <a:p>
          <a:endParaRPr lang="en-US"/>
        </a:p>
      </dgm:t>
    </dgm:pt>
    <dgm:pt modelId="{ADAA9647-9882-4DE6-97A3-98BC81A65239}" type="sibTrans" cxnId="{DDB8A7B8-71DC-4239-B120-3A0BDB8CD65B}">
      <dgm:prSet/>
      <dgm:spPr/>
      <dgm:t>
        <a:bodyPr/>
        <a:lstStyle/>
        <a:p>
          <a:endParaRPr lang="en-US"/>
        </a:p>
      </dgm:t>
    </dgm:pt>
    <dgm:pt modelId="{9CF22408-3F9A-4A0C-A939-A82BE8286322}">
      <dgm:prSet phldrT="[Text]" custT="1"/>
      <dgm:spPr/>
      <dgm:t>
        <a:bodyPr/>
        <a:lstStyle/>
        <a:p>
          <a:r>
            <a:rPr lang="en-US" sz="1100" dirty="0" smtClean="0"/>
            <a:t>Port Extended Kalman Filter (EKF)</a:t>
          </a:r>
          <a:endParaRPr lang="en-US" sz="1100" dirty="0"/>
        </a:p>
      </dgm:t>
    </dgm:pt>
    <dgm:pt modelId="{93CD7B01-8306-4CDE-918C-14FB544EEC02}" type="parTrans" cxnId="{0D6B15C8-AB91-40D4-8240-E8FB8A0C351E}">
      <dgm:prSet/>
      <dgm:spPr/>
      <dgm:t>
        <a:bodyPr/>
        <a:lstStyle/>
        <a:p>
          <a:endParaRPr lang="en-US"/>
        </a:p>
      </dgm:t>
    </dgm:pt>
    <dgm:pt modelId="{008ED6B6-DBB4-45B3-AE32-87AB22AA62C4}" type="sibTrans" cxnId="{0D6B15C8-AB91-40D4-8240-E8FB8A0C351E}">
      <dgm:prSet/>
      <dgm:spPr/>
      <dgm:t>
        <a:bodyPr/>
        <a:lstStyle/>
        <a:p>
          <a:endParaRPr lang="en-US"/>
        </a:p>
      </dgm:t>
    </dgm:pt>
    <dgm:pt modelId="{4E4CBF07-97B2-4630-998B-2CF7EF9DCF8C}">
      <dgm:prSet phldrT="[Text]" custT="1"/>
      <dgm:spPr/>
      <dgm:t>
        <a:bodyPr/>
        <a:lstStyle/>
        <a:p>
          <a:r>
            <a:rPr lang="en-US" sz="1100" dirty="0" smtClean="0"/>
            <a:t>Implement the CACC control law for each platoon member</a:t>
          </a:r>
          <a:endParaRPr lang="en-US" sz="1100" dirty="0"/>
        </a:p>
      </dgm:t>
    </dgm:pt>
    <dgm:pt modelId="{F3E44E4C-9447-43A0-92E7-97592D4EF70B}" type="parTrans" cxnId="{BFD9147E-81B4-429D-9A33-6DE85BAEDBF8}">
      <dgm:prSet/>
      <dgm:spPr/>
      <dgm:t>
        <a:bodyPr/>
        <a:lstStyle/>
        <a:p>
          <a:endParaRPr lang="en-US"/>
        </a:p>
      </dgm:t>
    </dgm:pt>
    <dgm:pt modelId="{6611FBC9-0321-4DD5-9E8F-B852F754E2E0}" type="sibTrans" cxnId="{BFD9147E-81B4-429D-9A33-6DE85BAEDBF8}">
      <dgm:prSet/>
      <dgm:spPr/>
      <dgm:t>
        <a:bodyPr/>
        <a:lstStyle/>
        <a:p>
          <a:endParaRPr lang="en-US"/>
        </a:p>
      </dgm:t>
    </dgm:pt>
    <dgm:pt modelId="{19773B89-9CE2-474A-88ED-DFC3E71CBF7F}">
      <dgm:prSet phldrT="[Text]" custT="1"/>
      <dgm:spPr/>
      <dgm:t>
        <a:bodyPr/>
        <a:lstStyle/>
        <a:p>
          <a:r>
            <a:rPr lang="en-US" sz="1100" dirty="0" smtClean="0"/>
            <a:t>Remote action commands</a:t>
          </a:r>
          <a:endParaRPr lang="en-US" sz="1100" dirty="0"/>
        </a:p>
      </dgm:t>
    </dgm:pt>
    <dgm:pt modelId="{F8D2AA46-5699-4756-8598-1961BF132CD5}" type="parTrans" cxnId="{24201237-F0E6-49DC-9F21-F85686612A44}">
      <dgm:prSet/>
      <dgm:spPr/>
      <dgm:t>
        <a:bodyPr/>
        <a:lstStyle/>
        <a:p>
          <a:endParaRPr lang="en-US"/>
        </a:p>
      </dgm:t>
    </dgm:pt>
    <dgm:pt modelId="{7DA9323E-5B0C-4CC3-8681-DCE45173D3A4}" type="sibTrans" cxnId="{24201237-F0E6-49DC-9F21-F85686612A44}">
      <dgm:prSet/>
      <dgm:spPr/>
      <dgm:t>
        <a:bodyPr/>
        <a:lstStyle/>
        <a:p>
          <a:endParaRPr lang="en-US"/>
        </a:p>
      </dgm:t>
    </dgm:pt>
    <dgm:pt modelId="{DD87C92A-9D69-43D7-98A2-E1D22815401E}">
      <dgm:prSet phldrT="[Text]" custT="1"/>
      <dgm:spPr/>
      <dgm:t>
        <a:bodyPr/>
        <a:lstStyle/>
        <a:p>
          <a:r>
            <a:rPr lang="en-US" sz="1100" dirty="0" smtClean="0"/>
            <a:t>Python UI script can be improved</a:t>
          </a:r>
          <a:endParaRPr lang="en-US" sz="1100" dirty="0"/>
        </a:p>
      </dgm:t>
    </dgm:pt>
    <dgm:pt modelId="{266653DD-3E7E-4A79-A269-BDCFF091CCCF}" type="parTrans" cxnId="{87B22AF5-EAF9-4BA8-9D8A-AA03FE2B45CD}">
      <dgm:prSet/>
      <dgm:spPr/>
      <dgm:t>
        <a:bodyPr/>
        <a:lstStyle/>
        <a:p>
          <a:endParaRPr lang="en-US"/>
        </a:p>
      </dgm:t>
    </dgm:pt>
    <dgm:pt modelId="{6B372185-D7A2-46D6-B75D-311776B54000}" type="sibTrans" cxnId="{87B22AF5-EAF9-4BA8-9D8A-AA03FE2B45CD}">
      <dgm:prSet/>
      <dgm:spPr/>
      <dgm:t>
        <a:bodyPr/>
        <a:lstStyle/>
        <a:p>
          <a:endParaRPr lang="en-US"/>
        </a:p>
      </dgm:t>
    </dgm:pt>
    <dgm:pt modelId="{544CBBD4-863E-4EE5-905D-7FDA2F0252D9}">
      <dgm:prSet phldrT="[Text]" custT="1"/>
      <dgm:spPr/>
      <dgm:t>
        <a:bodyPr/>
        <a:lstStyle/>
        <a:p>
          <a:r>
            <a:rPr lang="en-US" sz="1100" dirty="0" smtClean="0"/>
            <a:t>Streaming Camera installation </a:t>
          </a:r>
          <a:endParaRPr lang="en-US" sz="1100" dirty="0"/>
        </a:p>
      </dgm:t>
    </dgm:pt>
    <dgm:pt modelId="{189577F4-515F-4193-A8D9-2809B016BB8A}" type="parTrans" cxnId="{863B600A-BA4F-4056-A7FF-0E1BEE56C98A}">
      <dgm:prSet/>
      <dgm:spPr/>
      <dgm:t>
        <a:bodyPr/>
        <a:lstStyle/>
        <a:p>
          <a:endParaRPr lang="en-US"/>
        </a:p>
      </dgm:t>
    </dgm:pt>
    <dgm:pt modelId="{50DA86FC-5926-4AE3-8DB2-379BDCF3401E}" type="sibTrans" cxnId="{863B600A-BA4F-4056-A7FF-0E1BEE56C98A}">
      <dgm:prSet/>
      <dgm:spPr/>
      <dgm:t>
        <a:bodyPr/>
        <a:lstStyle/>
        <a:p>
          <a:endParaRPr lang="en-US"/>
        </a:p>
      </dgm:t>
    </dgm:pt>
    <dgm:pt modelId="{8DF94531-613B-4D64-8FCD-EAF47D875FBF}">
      <dgm:prSet phldrT="[Text]" custT="1"/>
      <dgm:spPr/>
      <dgm:t>
        <a:bodyPr/>
        <a:lstStyle/>
        <a:p>
          <a:r>
            <a:rPr lang="en-US" sz="1400" dirty="0" smtClean="0"/>
            <a:t>Major Improvements</a:t>
          </a:r>
          <a:endParaRPr lang="en-US" sz="1400" dirty="0"/>
        </a:p>
      </dgm:t>
    </dgm:pt>
    <dgm:pt modelId="{DBD40153-E920-45C5-A4AD-2C755CE72411}" type="parTrans" cxnId="{D6DDBDE0-2600-416C-A7DA-A93FFE148795}">
      <dgm:prSet/>
      <dgm:spPr/>
      <dgm:t>
        <a:bodyPr/>
        <a:lstStyle/>
        <a:p>
          <a:endParaRPr lang="en-US"/>
        </a:p>
      </dgm:t>
    </dgm:pt>
    <dgm:pt modelId="{A8B2724D-45D8-4634-8EC8-1E1A148BF0A3}" type="sibTrans" cxnId="{D6DDBDE0-2600-416C-A7DA-A93FFE148795}">
      <dgm:prSet/>
      <dgm:spPr/>
      <dgm:t>
        <a:bodyPr/>
        <a:lstStyle/>
        <a:p>
          <a:endParaRPr lang="en-US"/>
        </a:p>
      </dgm:t>
    </dgm:pt>
    <dgm:pt modelId="{566D22A2-A0C8-44D0-B3A3-32E701C1F3CA}">
      <dgm:prSet phldrT="[Text]" custT="1"/>
      <dgm:spPr/>
      <dgm:t>
        <a:bodyPr/>
        <a:lstStyle/>
        <a:p>
          <a:r>
            <a:rPr lang="en-US" sz="1100" dirty="0" smtClean="0"/>
            <a:t>Estimation Algorithms</a:t>
          </a:r>
          <a:endParaRPr lang="en-US" sz="1100" dirty="0"/>
        </a:p>
      </dgm:t>
    </dgm:pt>
    <dgm:pt modelId="{E95B5AAF-1BB4-4948-8053-909A97C1EACC}" type="parTrans" cxnId="{6EAF84ED-C9F5-4778-8444-3DD0B96E976E}">
      <dgm:prSet/>
      <dgm:spPr/>
      <dgm:t>
        <a:bodyPr/>
        <a:lstStyle/>
        <a:p>
          <a:endParaRPr lang="en-US"/>
        </a:p>
      </dgm:t>
    </dgm:pt>
    <dgm:pt modelId="{C1B010FC-FB46-418F-9550-32DA9798324C}" type="sibTrans" cxnId="{6EAF84ED-C9F5-4778-8444-3DD0B96E976E}">
      <dgm:prSet/>
      <dgm:spPr/>
      <dgm:t>
        <a:bodyPr/>
        <a:lstStyle/>
        <a:p>
          <a:endParaRPr lang="en-US"/>
        </a:p>
      </dgm:t>
    </dgm:pt>
    <dgm:pt modelId="{584ED96C-7FBD-4576-B329-3D97445FCE13}">
      <dgm:prSet phldrT="[Text]" custT="1"/>
      <dgm:spPr/>
      <dgm:t>
        <a:bodyPr/>
        <a:lstStyle/>
        <a:p>
          <a:pPr rtl="0"/>
          <a:r>
            <a:rPr lang="en-US" sz="1100" dirty="0" smtClean="0"/>
            <a:t>Minor Improvements</a:t>
          </a:r>
          <a:endParaRPr lang="en-US" sz="1100" dirty="0"/>
        </a:p>
      </dgm:t>
    </dgm:pt>
    <dgm:pt modelId="{D8875FD3-998B-4F79-88CD-9080B4753280}" type="parTrans" cxnId="{55EDFBFE-BAA2-415C-8C7B-84ABD838A5E3}">
      <dgm:prSet/>
      <dgm:spPr/>
      <dgm:t>
        <a:bodyPr/>
        <a:lstStyle/>
        <a:p>
          <a:endParaRPr lang="en-US"/>
        </a:p>
      </dgm:t>
    </dgm:pt>
    <dgm:pt modelId="{FA51187D-7B5E-48DE-B3D8-6BD761A31A38}" type="sibTrans" cxnId="{55EDFBFE-BAA2-415C-8C7B-84ABD838A5E3}">
      <dgm:prSet/>
      <dgm:spPr/>
      <dgm:t>
        <a:bodyPr/>
        <a:lstStyle/>
        <a:p>
          <a:endParaRPr lang="en-US"/>
        </a:p>
      </dgm:t>
    </dgm:pt>
    <dgm:pt modelId="{2736D858-5E15-42C3-B841-9F282093BB5B}">
      <dgm:prSet phldrT="[Text]" custT="1"/>
      <dgm:spPr/>
      <dgm:t>
        <a:bodyPr/>
        <a:lstStyle/>
        <a:p>
          <a:r>
            <a:rPr lang="en-US" sz="1100" smtClean="0"/>
            <a:t>Software architecture</a:t>
          </a:r>
          <a:endParaRPr lang="en-US" sz="1100" dirty="0"/>
        </a:p>
      </dgm:t>
    </dgm:pt>
    <dgm:pt modelId="{743FCAD6-909B-489F-BA94-C9BF1E7E12BA}" type="parTrans" cxnId="{F26C9B5B-C637-49E2-9324-11209150D166}">
      <dgm:prSet/>
      <dgm:spPr/>
      <dgm:t>
        <a:bodyPr/>
        <a:lstStyle/>
        <a:p>
          <a:endParaRPr lang="en-US"/>
        </a:p>
      </dgm:t>
    </dgm:pt>
    <dgm:pt modelId="{7DD1C00E-A952-420E-8882-BB84C50212A8}" type="sibTrans" cxnId="{F26C9B5B-C637-49E2-9324-11209150D166}">
      <dgm:prSet/>
      <dgm:spPr/>
      <dgm:t>
        <a:bodyPr/>
        <a:lstStyle/>
        <a:p>
          <a:endParaRPr lang="en-US"/>
        </a:p>
      </dgm:t>
    </dgm:pt>
    <dgm:pt modelId="{65985C7D-9FA7-4B2F-9CD9-D3551A1A425A}">
      <dgm:prSet phldrT="[Text]" custT="1"/>
      <dgm:spPr/>
      <dgm:t>
        <a:bodyPr/>
        <a:lstStyle/>
        <a:p>
          <a:r>
            <a:rPr lang="en-US" sz="1100" dirty="0" smtClean="0"/>
            <a:t>Dedicated IMU sensor</a:t>
          </a:r>
          <a:endParaRPr lang="en-US" sz="1100" dirty="0"/>
        </a:p>
      </dgm:t>
    </dgm:pt>
    <dgm:pt modelId="{1D2E2F84-3D9D-4A4F-9FB3-E71A3563677E}" type="parTrans" cxnId="{AFAB3398-61C5-416C-A47D-1A26B740CFA6}">
      <dgm:prSet/>
      <dgm:spPr/>
      <dgm:t>
        <a:bodyPr/>
        <a:lstStyle/>
        <a:p>
          <a:endParaRPr lang="en-US"/>
        </a:p>
      </dgm:t>
    </dgm:pt>
    <dgm:pt modelId="{7D67FBDC-A4E4-4C87-9DF0-C9BB65F0487F}" type="sibTrans" cxnId="{AFAB3398-61C5-416C-A47D-1A26B740CFA6}">
      <dgm:prSet/>
      <dgm:spPr/>
      <dgm:t>
        <a:bodyPr/>
        <a:lstStyle/>
        <a:p>
          <a:endParaRPr lang="en-US"/>
        </a:p>
      </dgm:t>
    </dgm:pt>
    <dgm:pt modelId="{8C4A01C2-8D33-4A05-BE6F-7EE22C37A3DC}" type="pres">
      <dgm:prSet presAssocID="{1DFDA824-DD4E-4694-9317-FCB5898E023B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2CE6538-9474-441E-BA30-C59220F5E20E}" type="pres">
      <dgm:prSet presAssocID="{E795636A-5784-4CF2-95A9-40238C1BCAC8}" presName="hierRoot1" presStyleCnt="0">
        <dgm:presLayoutVars>
          <dgm:hierBranch val="init"/>
        </dgm:presLayoutVars>
      </dgm:prSet>
      <dgm:spPr/>
    </dgm:pt>
    <dgm:pt modelId="{3CD6B789-9B06-45A7-AB1F-92F806B66F6B}" type="pres">
      <dgm:prSet presAssocID="{E795636A-5784-4CF2-95A9-40238C1BCAC8}" presName="rootComposite1" presStyleCnt="0"/>
      <dgm:spPr/>
    </dgm:pt>
    <dgm:pt modelId="{5E7F530B-8886-4AE4-AE06-72BF5FE116BE}" type="pres">
      <dgm:prSet presAssocID="{E795636A-5784-4CF2-95A9-40238C1BCAC8}" presName="rootText1" presStyleLbl="alignAcc1" presStyleIdx="0" presStyleCnt="0" custScaleX="184786" custScaleY="9864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DBCF9EC-C8F8-4B16-8AE7-73FEAB117F7C}" type="pres">
      <dgm:prSet presAssocID="{E795636A-5784-4CF2-95A9-40238C1BCAC8}" presName="topArc1" presStyleLbl="parChTrans1D1" presStyleIdx="0" presStyleCnt="24"/>
      <dgm:spPr/>
    </dgm:pt>
    <dgm:pt modelId="{E2FFA6BF-3ABA-4989-B9EA-4620B43F4746}" type="pres">
      <dgm:prSet presAssocID="{E795636A-5784-4CF2-95A9-40238C1BCAC8}" presName="bottomArc1" presStyleLbl="parChTrans1D1" presStyleIdx="1" presStyleCnt="24"/>
      <dgm:spPr/>
    </dgm:pt>
    <dgm:pt modelId="{0DAE7C04-5D0E-43C9-AB0F-9B0B58C767CF}" type="pres">
      <dgm:prSet presAssocID="{E795636A-5784-4CF2-95A9-40238C1BCAC8}" presName="topConnNode1" presStyleLbl="node1" presStyleIdx="0" presStyleCnt="0"/>
      <dgm:spPr/>
      <dgm:t>
        <a:bodyPr/>
        <a:lstStyle/>
        <a:p>
          <a:endParaRPr lang="en-US"/>
        </a:p>
      </dgm:t>
    </dgm:pt>
    <dgm:pt modelId="{4EB636CD-91BE-4536-81B0-182806D8A38F}" type="pres">
      <dgm:prSet presAssocID="{E795636A-5784-4CF2-95A9-40238C1BCAC8}" presName="hierChild2" presStyleCnt="0"/>
      <dgm:spPr/>
    </dgm:pt>
    <dgm:pt modelId="{65FDFB7B-9903-4746-A0E9-799AC6305524}" type="pres">
      <dgm:prSet presAssocID="{DBD40153-E920-45C5-A4AD-2C755CE72411}" presName="Name28" presStyleLbl="parChTrans1D2" presStyleIdx="0" presStyleCnt="2"/>
      <dgm:spPr/>
      <dgm:t>
        <a:bodyPr/>
        <a:lstStyle/>
        <a:p>
          <a:endParaRPr lang="en-US"/>
        </a:p>
      </dgm:t>
    </dgm:pt>
    <dgm:pt modelId="{7C6B18A4-9CEC-4DFF-89FA-07E967BA6FC5}" type="pres">
      <dgm:prSet presAssocID="{8DF94531-613B-4D64-8FCD-EAF47D875FBF}" presName="hierRoot2" presStyleCnt="0">
        <dgm:presLayoutVars>
          <dgm:hierBranch val="init"/>
        </dgm:presLayoutVars>
      </dgm:prSet>
      <dgm:spPr/>
    </dgm:pt>
    <dgm:pt modelId="{25945FBC-6EF8-4F00-B6D3-B976123A2DBA}" type="pres">
      <dgm:prSet presAssocID="{8DF94531-613B-4D64-8FCD-EAF47D875FBF}" presName="rootComposite2" presStyleCnt="0"/>
      <dgm:spPr/>
    </dgm:pt>
    <dgm:pt modelId="{6813637D-E49D-4D23-8992-408BBE0ED0CF}" type="pres">
      <dgm:prSet presAssocID="{8DF94531-613B-4D64-8FCD-EAF47D875FBF}" presName="rootText2" presStyleLbl="alignAcc1" presStyleIdx="0" presStyleCnt="0" custScaleX="22130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C7C1AD7-6292-4BCF-BF0E-1CF5D70CF34F}" type="pres">
      <dgm:prSet presAssocID="{8DF94531-613B-4D64-8FCD-EAF47D875FBF}" presName="topArc2" presStyleLbl="parChTrans1D1" presStyleIdx="2" presStyleCnt="24"/>
      <dgm:spPr/>
    </dgm:pt>
    <dgm:pt modelId="{372E8D11-403B-4D9C-AB19-F5F2985B04DE}" type="pres">
      <dgm:prSet presAssocID="{8DF94531-613B-4D64-8FCD-EAF47D875FBF}" presName="bottomArc2" presStyleLbl="parChTrans1D1" presStyleIdx="3" presStyleCnt="24"/>
      <dgm:spPr/>
    </dgm:pt>
    <dgm:pt modelId="{1031ECF3-B3D5-4F86-BFDE-BECF49C1205D}" type="pres">
      <dgm:prSet presAssocID="{8DF94531-613B-4D64-8FCD-EAF47D875FBF}" presName="topConnNode2" presStyleLbl="node2" presStyleIdx="0" presStyleCnt="0"/>
      <dgm:spPr/>
      <dgm:t>
        <a:bodyPr/>
        <a:lstStyle/>
        <a:p>
          <a:endParaRPr lang="en-US"/>
        </a:p>
      </dgm:t>
    </dgm:pt>
    <dgm:pt modelId="{DF8B66AF-CBC7-490C-9B19-97C23B92479A}" type="pres">
      <dgm:prSet presAssocID="{8DF94531-613B-4D64-8FCD-EAF47D875FBF}" presName="hierChild4" presStyleCnt="0"/>
      <dgm:spPr/>
    </dgm:pt>
    <dgm:pt modelId="{893FE0CD-06AE-4D27-B75C-3A1BBBCFB2A6}" type="pres">
      <dgm:prSet presAssocID="{48D609A9-E199-431D-89A1-2F93F4A0DACC}" presName="Name28" presStyleLbl="parChTrans1D3" presStyleIdx="0" presStyleCnt="7"/>
      <dgm:spPr/>
      <dgm:t>
        <a:bodyPr/>
        <a:lstStyle/>
        <a:p>
          <a:endParaRPr lang="en-US"/>
        </a:p>
      </dgm:t>
    </dgm:pt>
    <dgm:pt modelId="{6B4875C8-9804-43A5-BDF8-A1ABABB34611}" type="pres">
      <dgm:prSet presAssocID="{FBEFD97A-B3E3-4C83-B52F-1D3A36910CA5}" presName="hierRoot2" presStyleCnt="0">
        <dgm:presLayoutVars>
          <dgm:hierBranch val="init"/>
        </dgm:presLayoutVars>
      </dgm:prSet>
      <dgm:spPr/>
    </dgm:pt>
    <dgm:pt modelId="{0BC44BF7-0CB4-4698-96BA-2ED73A8908A6}" type="pres">
      <dgm:prSet presAssocID="{FBEFD97A-B3E3-4C83-B52F-1D3A36910CA5}" presName="rootComposite2" presStyleCnt="0"/>
      <dgm:spPr/>
    </dgm:pt>
    <dgm:pt modelId="{B8466743-E457-4EE5-8DD7-EC919DC4A73E}" type="pres">
      <dgm:prSet presAssocID="{FBEFD97A-B3E3-4C83-B52F-1D3A36910CA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CDC9BC6-4F85-42B6-BF53-336E78C8CB01}" type="pres">
      <dgm:prSet presAssocID="{FBEFD97A-B3E3-4C83-B52F-1D3A36910CA5}" presName="topArc2" presStyleLbl="parChTrans1D1" presStyleIdx="4" presStyleCnt="24"/>
      <dgm:spPr/>
    </dgm:pt>
    <dgm:pt modelId="{25708404-FFCE-4057-B1B1-A114B1D83338}" type="pres">
      <dgm:prSet presAssocID="{FBEFD97A-B3E3-4C83-B52F-1D3A36910CA5}" presName="bottomArc2" presStyleLbl="parChTrans1D1" presStyleIdx="5" presStyleCnt="24"/>
      <dgm:spPr/>
    </dgm:pt>
    <dgm:pt modelId="{5D3F1D2D-8D27-42CB-A340-3E5E3CAD3471}" type="pres">
      <dgm:prSet presAssocID="{FBEFD97A-B3E3-4C83-B52F-1D3A36910CA5}" presName="topConnNode2" presStyleLbl="node3" presStyleIdx="0" presStyleCnt="0"/>
      <dgm:spPr/>
      <dgm:t>
        <a:bodyPr/>
        <a:lstStyle/>
        <a:p>
          <a:endParaRPr lang="en-US"/>
        </a:p>
      </dgm:t>
    </dgm:pt>
    <dgm:pt modelId="{C9AECC74-04FE-47FD-99F8-8A9FC63F6A36}" type="pres">
      <dgm:prSet presAssocID="{FBEFD97A-B3E3-4C83-B52F-1D3A36910CA5}" presName="hierChild4" presStyleCnt="0"/>
      <dgm:spPr/>
    </dgm:pt>
    <dgm:pt modelId="{FB2276A9-164A-4F47-BB92-DA8A8F8ECC5C}" type="pres">
      <dgm:prSet presAssocID="{FBEFD97A-B3E3-4C83-B52F-1D3A36910CA5}" presName="hierChild5" presStyleCnt="0"/>
      <dgm:spPr/>
    </dgm:pt>
    <dgm:pt modelId="{BFCC5F80-034A-4138-91BB-F3143F0A67EB}" type="pres">
      <dgm:prSet presAssocID="{E95B5AAF-1BB4-4948-8053-909A97C1EACC}" presName="Name28" presStyleLbl="parChTrans1D3" presStyleIdx="1" presStyleCnt="7"/>
      <dgm:spPr/>
      <dgm:t>
        <a:bodyPr/>
        <a:lstStyle/>
        <a:p>
          <a:endParaRPr lang="en-US"/>
        </a:p>
      </dgm:t>
    </dgm:pt>
    <dgm:pt modelId="{D0CD347F-CACB-43D2-98C7-3D03689C719C}" type="pres">
      <dgm:prSet presAssocID="{566D22A2-A0C8-44D0-B3A3-32E701C1F3CA}" presName="hierRoot2" presStyleCnt="0">
        <dgm:presLayoutVars>
          <dgm:hierBranch val="init"/>
        </dgm:presLayoutVars>
      </dgm:prSet>
      <dgm:spPr/>
    </dgm:pt>
    <dgm:pt modelId="{16B0A60A-D4F3-4C7E-8B65-64A990E4A9B4}" type="pres">
      <dgm:prSet presAssocID="{566D22A2-A0C8-44D0-B3A3-32E701C1F3CA}" presName="rootComposite2" presStyleCnt="0"/>
      <dgm:spPr/>
    </dgm:pt>
    <dgm:pt modelId="{8E016C98-6512-42C0-ABAB-BCB4E1CFD794}" type="pres">
      <dgm:prSet presAssocID="{566D22A2-A0C8-44D0-B3A3-32E701C1F3CA}" presName="rootText2" presStyleLbl="alignAcc1" presStyleIdx="0" presStyleCnt="0" custScaleX="137659" custScaleY="1112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D7481A4-1B38-4AB3-AA30-F07C705F8237}" type="pres">
      <dgm:prSet presAssocID="{566D22A2-A0C8-44D0-B3A3-32E701C1F3CA}" presName="topArc2" presStyleLbl="parChTrans1D1" presStyleIdx="6" presStyleCnt="24"/>
      <dgm:spPr/>
    </dgm:pt>
    <dgm:pt modelId="{6E1620F2-EE22-4BFD-9299-FE1DBA80FFF5}" type="pres">
      <dgm:prSet presAssocID="{566D22A2-A0C8-44D0-B3A3-32E701C1F3CA}" presName="bottomArc2" presStyleLbl="parChTrans1D1" presStyleIdx="7" presStyleCnt="24"/>
      <dgm:spPr/>
    </dgm:pt>
    <dgm:pt modelId="{EFE46DD6-80B9-404A-85C0-A2E4C0E0CCF8}" type="pres">
      <dgm:prSet presAssocID="{566D22A2-A0C8-44D0-B3A3-32E701C1F3CA}" presName="topConnNode2" presStyleLbl="node3" presStyleIdx="0" presStyleCnt="0"/>
      <dgm:spPr/>
      <dgm:t>
        <a:bodyPr/>
        <a:lstStyle/>
        <a:p>
          <a:endParaRPr lang="en-US"/>
        </a:p>
      </dgm:t>
    </dgm:pt>
    <dgm:pt modelId="{4AE5256D-728D-444D-BF8D-F52417495141}" type="pres">
      <dgm:prSet presAssocID="{566D22A2-A0C8-44D0-B3A3-32E701C1F3CA}" presName="hierChild4" presStyleCnt="0"/>
      <dgm:spPr/>
    </dgm:pt>
    <dgm:pt modelId="{DCAFFF74-D482-47E8-A10E-0188B47ED2C9}" type="pres">
      <dgm:prSet presAssocID="{93CD7B01-8306-4CDE-918C-14FB544EEC02}" presName="Name28" presStyleLbl="parChTrans1D4" presStyleIdx="0" presStyleCnt="2"/>
      <dgm:spPr/>
      <dgm:t>
        <a:bodyPr/>
        <a:lstStyle/>
        <a:p>
          <a:endParaRPr lang="en-US"/>
        </a:p>
      </dgm:t>
    </dgm:pt>
    <dgm:pt modelId="{02D8D937-13DD-491A-940B-D772A1BF1FC9}" type="pres">
      <dgm:prSet presAssocID="{9CF22408-3F9A-4A0C-A939-A82BE8286322}" presName="hierRoot2" presStyleCnt="0">
        <dgm:presLayoutVars>
          <dgm:hierBranch val="init"/>
        </dgm:presLayoutVars>
      </dgm:prSet>
      <dgm:spPr/>
    </dgm:pt>
    <dgm:pt modelId="{4668D22D-EADD-4D89-AB4B-D9FA6F621559}" type="pres">
      <dgm:prSet presAssocID="{9CF22408-3F9A-4A0C-A939-A82BE8286322}" presName="rootComposite2" presStyleCnt="0"/>
      <dgm:spPr/>
    </dgm:pt>
    <dgm:pt modelId="{DF9C1B06-FA6D-4079-9ECC-150BB8093CAA}" type="pres">
      <dgm:prSet presAssocID="{9CF22408-3F9A-4A0C-A939-A82BE828632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152AD50-BA83-4C5A-A991-B2DCB4366B7C}" type="pres">
      <dgm:prSet presAssocID="{9CF22408-3F9A-4A0C-A939-A82BE8286322}" presName="topArc2" presStyleLbl="parChTrans1D1" presStyleIdx="8" presStyleCnt="24"/>
      <dgm:spPr/>
    </dgm:pt>
    <dgm:pt modelId="{489FC9BB-0814-4838-9B28-96851D80BB07}" type="pres">
      <dgm:prSet presAssocID="{9CF22408-3F9A-4A0C-A939-A82BE8286322}" presName="bottomArc2" presStyleLbl="parChTrans1D1" presStyleIdx="9" presStyleCnt="24"/>
      <dgm:spPr/>
    </dgm:pt>
    <dgm:pt modelId="{50F7B8E7-CC29-4C32-B12C-D1349413B412}" type="pres">
      <dgm:prSet presAssocID="{9CF22408-3F9A-4A0C-A939-A82BE8286322}" presName="topConnNode2" presStyleLbl="node4" presStyleIdx="0" presStyleCnt="0"/>
      <dgm:spPr/>
      <dgm:t>
        <a:bodyPr/>
        <a:lstStyle/>
        <a:p>
          <a:endParaRPr lang="en-US"/>
        </a:p>
      </dgm:t>
    </dgm:pt>
    <dgm:pt modelId="{C92AD20D-3026-4C13-B143-A82934E705CE}" type="pres">
      <dgm:prSet presAssocID="{9CF22408-3F9A-4A0C-A939-A82BE8286322}" presName="hierChild4" presStyleCnt="0"/>
      <dgm:spPr/>
    </dgm:pt>
    <dgm:pt modelId="{E9389F54-C7DA-493E-8552-7BD5DA99AA78}" type="pres">
      <dgm:prSet presAssocID="{9CF22408-3F9A-4A0C-A939-A82BE8286322}" presName="hierChild5" presStyleCnt="0"/>
      <dgm:spPr/>
    </dgm:pt>
    <dgm:pt modelId="{5DA5D074-6F01-44F8-9F8A-89C6FA1D058E}" type="pres">
      <dgm:prSet presAssocID="{1D2E2F84-3D9D-4A4F-9FB3-E71A3563677E}" presName="Name28" presStyleLbl="parChTrans1D4" presStyleIdx="1" presStyleCnt="2"/>
      <dgm:spPr/>
      <dgm:t>
        <a:bodyPr/>
        <a:lstStyle/>
        <a:p>
          <a:endParaRPr lang="en-US"/>
        </a:p>
      </dgm:t>
    </dgm:pt>
    <dgm:pt modelId="{EDDD22E6-22BD-4A0E-80E6-5B11DCB7FAF6}" type="pres">
      <dgm:prSet presAssocID="{65985C7D-9FA7-4B2F-9CD9-D3551A1A425A}" presName="hierRoot2" presStyleCnt="0">
        <dgm:presLayoutVars>
          <dgm:hierBranch val="init"/>
        </dgm:presLayoutVars>
      </dgm:prSet>
      <dgm:spPr/>
    </dgm:pt>
    <dgm:pt modelId="{E2A28DC8-378E-4888-967B-C0BAE7C937B8}" type="pres">
      <dgm:prSet presAssocID="{65985C7D-9FA7-4B2F-9CD9-D3551A1A425A}" presName="rootComposite2" presStyleCnt="0"/>
      <dgm:spPr/>
    </dgm:pt>
    <dgm:pt modelId="{E507B3ED-98C4-4DA4-9BB8-1A120EA86E4A}" type="pres">
      <dgm:prSet presAssocID="{65985C7D-9FA7-4B2F-9CD9-D3551A1A425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B8A9286-3728-4E99-82AE-7A1666305524}" type="pres">
      <dgm:prSet presAssocID="{65985C7D-9FA7-4B2F-9CD9-D3551A1A425A}" presName="topArc2" presStyleLbl="parChTrans1D1" presStyleIdx="10" presStyleCnt="24"/>
      <dgm:spPr/>
    </dgm:pt>
    <dgm:pt modelId="{C3731131-23BB-495D-9EA1-5B3E03E84881}" type="pres">
      <dgm:prSet presAssocID="{65985C7D-9FA7-4B2F-9CD9-D3551A1A425A}" presName="bottomArc2" presStyleLbl="parChTrans1D1" presStyleIdx="11" presStyleCnt="24"/>
      <dgm:spPr/>
    </dgm:pt>
    <dgm:pt modelId="{C934E47C-0422-4AD0-8A90-332162B47F62}" type="pres">
      <dgm:prSet presAssocID="{65985C7D-9FA7-4B2F-9CD9-D3551A1A425A}" presName="topConnNode2" presStyleLbl="node4" presStyleIdx="0" presStyleCnt="0"/>
      <dgm:spPr/>
      <dgm:t>
        <a:bodyPr/>
        <a:lstStyle/>
        <a:p>
          <a:endParaRPr lang="en-US"/>
        </a:p>
      </dgm:t>
    </dgm:pt>
    <dgm:pt modelId="{22183B61-3A5C-493C-ABFB-09E1F7FBB86B}" type="pres">
      <dgm:prSet presAssocID="{65985C7D-9FA7-4B2F-9CD9-D3551A1A425A}" presName="hierChild4" presStyleCnt="0"/>
      <dgm:spPr/>
    </dgm:pt>
    <dgm:pt modelId="{7894078B-FE76-4626-96C6-71A7F7A02EFA}" type="pres">
      <dgm:prSet presAssocID="{65985C7D-9FA7-4B2F-9CD9-D3551A1A425A}" presName="hierChild5" presStyleCnt="0"/>
      <dgm:spPr/>
    </dgm:pt>
    <dgm:pt modelId="{267B9FAD-79C8-4CE0-A2A8-52EFB1B50D91}" type="pres">
      <dgm:prSet presAssocID="{566D22A2-A0C8-44D0-B3A3-32E701C1F3CA}" presName="hierChild5" presStyleCnt="0"/>
      <dgm:spPr/>
    </dgm:pt>
    <dgm:pt modelId="{FF8670F8-D755-4335-A9A7-480010DDFE17}" type="pres">
      <dgm:prSet presAssocID="{F3E44E4C-9447-43A0-92E7-97592D4EF70B}" presName="Name28" presStyleLbl="parChTrans1D3" presStyleIdx="2" presStyleCnt="7"/>
      <dgm:spPr/>
      <dgm:t>
        <a:bodyPr/>
        <a:lstStyle/>
        <a:p>
          <a:endParaRPr lang="en-US"/>
        </a:p>
      </dgm:t>
    </dgm:pt>
    <dgm:pt modelId="{4D5D0F66-D21C-4D45-ADB0-A6204EAE4080}" type="pres">
      <dgm:prSet presAssocID="{4E4CBF07-97B2-4630-998B-2CF7EF9DCF8C}" presName="hierRoot2" presStyleCnt="0">
        <dgm:presLayoutVars>
          <dgm:hierBranch val="init"/>
        </dgm:presLayoutVars>
      </dgm:prSet>
      <dgm:spPr/>
    </dgm:pt>
    <dgm:pt modelId="{C18E0082-F4C6-4FAE-8A39-D1B163BE546B}" type="pres">
      <dgm:prSet presAssocID="{4E4CBF07-97B2-4630-998B-2CF7EF9DCF8C}" presName="rootComposite2" presStyleCnt="0"/>
      <dgm:spPr/>
    </dgm:pt>
    <dgm:pt modelId="{4230AFBF-4059-4AB5-BC0B-3321D84C9A76}" type="pres">
      <dgm:prSet presAssocID="{4E4CBF07-97B2-4630-998B-2CF7EF9DCF8C}" presName="rootText2" presStyleLbl="alignAcc1" presStyleIdx="0" presStyleCnt="0" custScaleX="16522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265C53D-0007-46F0-8BC6-A8D8701BA178}" type="pres">
      <dgm:prSet presAssocID="{4E4CBF07-97B2-4630-998B-2CF7EF9DCF8C}" presName="topArc2" presStyleLbl="parChTrans1D1" presStyleIdx="12" presStyleCnt="24"/>
      <dgm:spPr/>
    </dgm:pt>
    <dgm:pt modelId="{101B5A46-2686-409B-8014-B693428F1300}" type="pres">
      <dgm:prSet presAssocID="{4E4CBF07-97B2-4630-998B-2CF7EF9DCF8C}" presName="bottomArc2" presStyleLbl="parChTrans1D1" presStyleIdx="13" presStyleCnt="24"/>
      <dgm:spPr/>
    </dgm:pt>
    <dgm:pt modelId="{DA4FB3F4-A7B9-49CC-AEEA-41CADF963DF9}" type="pres">
      <dgm:prSet presAssocID="{4E4CBF07-97B2-4630-998B-2CF7EF9DCF8C}" presName="topConnNode2" presStyleLbl="node3" presStyleIdx="0" presStyleCnt="0"/>
      <dgm:spPr/>
      <dgm:t>
        <a:bodyPr/>
        <a:lstStyle/>
        <a:p>
          <a:endParaRPr lang="en-US"/>
        </a:p>
      </dgm:t>
    </dgm:pt>
    <dgm:pt modelId="{EC183AAE-5E7D-48FD-A04E-D824332E161E}" type="pres">
      <dgm:prSet presAssocID="{4E4CBF07-97B2-4630-998B-2CF7EF9DCF8C}" presName="hierChild4" presStyleCnt="0"/>
      <dgm:spPr/>
    </dgm:pt>
    <dgm:pt modelId="{25686D1B-8AA2-461E-A04A-AF1D48BA9A4A}" type="pres">
      <dgm:prSet presAssocID="{4E4CBF07-97B2-4630-998B-2CF7EF9DCF8C}" presName="hierChild5" presStyleCnt="0"/>
      <dgm:spPr/>
    </dgm:pt>
    <dgm:pt modelId="{A0F8C9E0-8FD8-4A59-B964-C916013913D1}" type="pres">
      <dgm:prSet presAssocID="{8DF94531-613B-4D64-8FCD-EAF47D875FBF}" presName="hierChild5" presStyleCnt="0"/>
      <dgm:spPr/>
    </dgm:pt>
    <dgm:pt modelId="{0F03EC99-3229-4541-8615-4B82C6702C20}" type="pres">
      <dgm:prSet presAssocID="{D8875FD3-998B-4F79-88CD-9080B4753280}" presName="Name28" presStyleLbl="parChTrans1D2" presStyleIdx="1" presStyleCnt="2"/>
      <dgm:spPr/>
      <dgm:t>
        <a:bodyPr/>
        <a:lstStyle/>
        <a:p>
          <a:endParaRPr lang="en-US"/>
        </a:p>
      </dgm:t>
    </dgm:pt>
    <dgm:pt modelId="{943650D0-B435-4EA4-A4C2-825F8DB37067}" type="pres">
      <dgm:prSet presAssocID="{584ED96C-7FBD-4576-B329-3D97445FCE13}" presName="hierRoot2" presStyleCnt="0">
        <dgm:presLayoutVars>
          <dgm:hierBranch val="init"/>
        </dgm:presLayoutVars>
      </dgm:prSet>
      <dgm:spPr/>
    </dgm:pt>
    <dgm:pt modelId="{B85DD9D1-6812-40E9-AA39-B8FEE755338E}" type="pres">
      <dgm:prSet presAssocID="{584ED96C-7FBD-4576-B329-3D97445FCE13}" presName="rootComposite2" presStyleCnt="0"/>
      <dgm:spPr/>
    </dgm:pt>
    <dgm:pt modelId="{F99C7A0D-AFF1-487C-81E7-07200DC81BF8}" type="pres">
      <dgm:prSet presAssocID="{584ED96C-7FBD-4576-B329-3D97445FCE1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AB1F139-3952-44AE-974A-6B6EC982BD15}" type="pres">
      <dgm:prSet presAssocID="{584ED96C-7FBD-4576-B329-3D97445FCE13}" presName="topArc2" presStyleLbl="parChTrans1D1" presStyleIdx="14" presStyleCnt="24"/>
      <dgm:spPr/>
    </dgm:pt>
    <dgm:pt modelId="{D6B2943B-1B0E-4B6E-A607-418F462CDD06}" type="pres">
      <dgm:prSet presAssocID="{584ED96C-7FBD-4576-B329-3D97445FCE13}" presName="bottomArc2" presStyleLbl="parChTrans1D1" presStyleIdx="15" presStyleCnt="24"/>
      <dgm:spPr/>
    </dgm:pt>
    <dgm:pt modelId="{98B3F422-EC9C-409D-B9C9-F318994BC100}" type="pres">
      <dgm:prSet presAssocID="{584ED96C-7FBD-4576-B329-3D97445FCE13}" presName="topConnNode2" presStyleLbl="node2" presStyleIdx="0" presStyleCnt="0"/>
      <dgm:spPr/>
      <dgm:t>
        <a:bodyPr/>
        <a:lstStyle/>
        <a:p>
          <a:endParaRPr lang="en-US"/>
        </a:p>
      </dgm:t>
    </dgm:pt>
    <dgm:pt modelId="{2AE6E714-5BA3-4692-9F17-FB25848F603C}" type="pres">
      <dgm:prSet presAssocID="{584ED96C-7FBD-4576-B329-3D97445FCE13}" presName="hierChild4" presStyleCnt="0"/>
      <dgm:spPr/>
    </dgm:pt>
    <dgm:pt modelId="{F6DA2D48-2385-48C1-9FE3-6AA1C8CF6153}" type="pres">
      <dgm:prSet presAssocID="{F8D2AA46-5699-4756-8598-1961BF132CD5}" presName="Name28" presStyleLbl="parChTrans1D3" presStyleIdx="3" presStyleCnt="7"/>
      <dgm:spPr/>
      <dgm:t>
        <a:bodyPr/>
        <a:lstStyle/>
        <a:p>
          <a:endParaRPr lang="en-US"/>
        </a:p>
      </dgm:t>
    </dgm:pt>
    <dgm:pt modelId="{22B17623-B482-41EF-8C72-BF86C585A4C3}" type="pres">
      <dgm:prSet presAssocID="{19773B89-9CE2-474A-88ED-DFC3E71CBF7F}" presName="hierRoot2" presStyleCnt="0">
        <dgm:presLayoutVars>
          <dgm:hierBranch val="init"/>
        </dgm:presLayoutVars>
      </dgm:prSet>
      <dgm:spPr/>
    </dgm:pt>
    <dgm:pt modelId="{C708F615-960D-4302-A399-C57FDB6F47D1}" type="pres">
      <dgm:prSet presAssocID="{19773B89-9CE2-474A-88ED-DFC3E71CBF7F}" presName="rootComposite2" presStyleCnt="0"/>
      <dgm:spPr/>
    </dgm:pt>
    <dgm:pt modelId="{62CF988E-603F-44BC-8C8C-C887FAFC4B26}" type="pres">
      <dgm:prSet presAssocID="{19773B89-9CE2-474A-88ED-DFC3E71CBF7F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EE38B6-287E-4326-95DC-37A3461034F7}" type="pres">
      <dgm:prSet presAssocID="{19773B89-9CE2-474A-88ED-DFC3E71CBF7F}" presName="topArc2" presStyleLbl="parChTrans1D1" presStyleIdx="16" presStyleCnt="24"/>
      <dgm:spPr/>
    </dgm:pt>
    <dgm:pt modelId="{BEAFF50C-C763-4318-B928-29AE32854279}" type="pres">
      <dgm:prSet presAssocID="{19773B89-9CE2-474A-88ED-DFC3E71CBF7F}" presName="bottomArc2" presStyleLbl="parChTrans1D1" presStyleIdx="17" presStyleCnt="24"/>
      <dgm:spPr/>
    </dgm:pt>
    <dgm:pt modelId="{5A29AD56-B0C1-4FC2-BAF6-B9105679D1A6}" type="pres">
      <dgm:prSet presAssocID="{19773B89-9CE2-474A-88ED-DFC3E71CBF7F}" presName="topConnNode2" presStyleLbl="node3" presStyleIdx="0" presStyleCnt="0"/>
      <dgm:spPr/>
      <dgm:t>
        <a:bodyPr/>
        <a:lstStyle/>
        <a:p>
          <a:endParaRPr lang="en-US"/>
        </a:p>
      </dgm:t>
    </dgm:pt>
    <dgm:pt modelId="{7D2B76BF-24E3-479C-B4BF-AC2D41C3E043}" type="pres">
      <dgm:prSet presAssocID="{19773B89-9CE2-474A-88ED-DFC3E71CBF7F}" presName="hierChild4" presStyleCnt="0"/>
      <dgm:spPr/>
    </dgm:pt>
    <dgm:pt modelId="{49377BCB-C60B-4864-8673-CF61EDCC9E47}" type="pres">
      <dgm:prSet presAssocID="{19773B89-9CE2-474A-88ED-DFC3E71CBF7F}" presName="hierChild5" presStyleCnt="0"/>
      <dgm:spPr/>
    </dgm:pt>
    <dgm:pt modelId="{EBDA5A78-B604-4691-8DE9-9E3479B6C844}" type="pres">
      <dgm:prSet presAssocID="{266653DD-3E7E-4A79-A269-BDCFF091CCCF}" presName="Name28" presStyleLbl="parChTrans1D3" presStyleIdx="4" presStyleCnt="7"/>
      <dgm:spPr/>
      <dgm:t>
        <a:bodyPr/>
        <a:lstStyle/>
        <a:p>
          <a:endParaRPr lang="en-US"/>
        </a:p>
      </dgm:t>
    </dgm:pt>
    <dgm:pt modelId="{DB37DC0C-399A-4167-99C5-0E39F3ECB197}" type="pres">
      <dgm:prSet presAssocID="{DD87C92A-9D69-43D7-98A2-E1D22815401E}" presName="hierRoot2" presStyleCnt="0">
        <dgm:presLayoutVars>
          <dgm:hierBranch val="init"/>
        </dgm:presLayoutVars>
      </dgm:prSet>
      <dgm:spPr/>
    </dgm:pt>
    <dgm:pt modelId="{A6830F19-5A1D-442B-B7D7-D0209AE104F0}" type="pres">
      <dgm:prSet presAssocID="{DD87C92A-9D69-43D7-98A2-E1D22815401E}" presName="rootComposite2" presStyleCnt="0"/>
      <dgm:spPr/>
    </dgm:pt>
    <dgm:pt modelId="{6444B657-3F1E-47A4-B976-2C69B100ACB5}" type="pres">
      <dgm:prSet presAssocID="{DD87C92A-9D69-43D7-98A2-E1D22815401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BAB8B76-698E-42EE-8CC0-79672DC0F977}" type="pres">
      <dgm:prSet presAssocID="{DD87C92A-9D69-43D7-98A2-E1D22815401E}" presName="topArc2" presStyleLbl="parChTrans1D1" presStyleIdx="18" presStyleCnt="24"/>
      <dgm:spPr/>
    </dgm:pt>
    <dgm:pt modelId="{C9CAFBAA-9754-451C-B4B7-1C0EDAA554DF}" type="pres">
      <dgm:prSet presAssocID="{DD87C92A-9D69-43D7-98A2-E1D22815401E}" presName="bottomArc2" presStyleLbl="parChTrans1D1" presStyleIdx="19" presStyleCnt="24"/>
      <dgm:spPr/>
    </dgm:pt>
    <dgm:pt modelId="{8CB72FCB-B394-40BB-8599-4172D541BA17}" type="pres">
      <dgm:prSet presAssocID="{DD87C92A-9D69-43D7-98A2-E1D22815401E}" presName="topConnNode2" presStyleLbl="node3" presStyleIdx="0" presStyleCnt="0"/>
      <dgm:spPr/>
      <dgm:t>
        <a:bodyPr/>
        <a:lstStyle/>
        <a:p>
          <a:endParaRPr lang="en-US"/>
        </a:p>
      </dgm:t>
    </dgm:pt>
    <dgm:pt modelId="{7446711E-4E66-49A2-A58D-F5648092408E}" type="pres">
      <dgm:prSet presAssocID="{DD87C92A-9D69-43D7-98A2-E1D22815401E}" presName="hierChild4" presStyleCnt="0"/>
      <dgm:spPr/>
    </dgm:pt>
    <dgm:pt modelId="{9B586255-3842-459E-A7D6-E169A6225019}" type="pres">
      <dgm:prSet presAssocID="{DD87C92A-9D69-43D7-98A2-E1D22815401E}" presName="hierChild5" presStyleCnt="0"/>
      <dgm:spPr/>
    </dgm:pt>
    <dgm:pt modelId="{A9803BDA-9A37-47C0-BC28-50902107F0D9}" type="pres">
      <dgm:prSet presAssocID="{189577F4-515F-4193-A8D9-2809B016BB8A}" presName="Name28" presStyleLbl="parChTrans1D3" presStyleIdx="5" presStyleCnt="7"/>
      <dgm:spPr/>
      <dgm:t>
        <a:bodyPr/>
        <a:lstStyle/>
        <a:p>
          <a:endParaRPr lang="en-US"/>
        </a:p>
      </dgm:t>
    </dgm:pt>
    <dgm:pt modelId="{1975C959-FB02-4AF3-92C5-9C8525C30DF4}" type="pres">
      <dgm:prSet presAssocID="{544CBBD4-863E-4EE5-905D-7FDA2F0252D9}" presName="hierRoot2" presStyleCnt="0">
        <dgm:presLayoutVars>
          <dgm:hierBranch val="init"/>
        </dgm:presLayoutVars>
      </dgm:prSet>
      <dgm:spPr/>
    </dgm:pt>
    <dgm:pt modelId="{4836B1CD-52C5-4712-B381-D46EB2CD2E6C}" type="pres">
      <dgm:prSet presAssocID="{544CBBD4-863E-4EE5-905D-7FDA2F0252D9}" presName="rootComposite2" presStyleCnt="0"/>
      <dgm:spPr/>
    </dgm:pt>
    <dgm:pt modelId="{C1FBC321-FBBC-4D5D-9A73-5F4D76DE3AA1}" type="pres">
      <dgm:prSet presAssocID="{544CBBD4-863E-4EE5-905D-7FDA2F0252D9}" presName="rootText2" presStyleLbl="alignAcc1" presStyleIdx="0" presStyleCnt="0" custScaleX="10750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1BE3E39-B740-4F1D-85CD-73C9AC3C62C3}" type="pres">
      <dgm:prSet presAssocID="{544CBBD4-863E-4EE5-905D-7FDA2F0252D9}" presName="topArc2" presStyleLbl="parChTrans1D1" presStyleIdx="20" presStyleCnt="24"/>
      <dgm:spPr/>
    </dgm:pt>
    <dgm:pt modelId="{7738FE92-EE45-44E2-9BFC-BB701FAA7C8C}" type="pres">
      <dgm:prSet presAssocID="{544CBBD4-863E-4EE5-905D-7FDA2F0252D9}" presName="bottomArc2" presStyleLbl="parChTrans1D1" presStyleIdx="21" presStyleCnt="24"/>
      <dgm:spPr/>
    </dgm:pt>
    <dgm:pt modelId="{C6DB3ED0-6AD8-4205-8B63-FB06CD7AE1EB}" type="pres">
      <dgm:prSet presAssocID="{544CBBD4-863E-4EE5-905D-7FDA2F0252D9}" presName="topConnNode2" presStyleLbl="node3" presStyleIdx="0" presStyleCnt="0"/>
      <dgm:spPr/>
      <dgm:t>
        <a:bodyPr/>
        <a:lstStyle/>
        <a:p>
          <a:endParaRPr lang="en-US"/>
        </a:p>
      </dgm:t>
    </dgm:pt>
    <dgm:pt modelId="{48889593-EF63-42C7-8D0A-8FB3E0F242DA}" type="pres">
      <dgm:prSet presAssocID="{544CBBD4-863E-4EE5-905D-7FDA2F0252D9}" presName="hierChild4" presStyleCnt="0"/>
      <dgm:spPr/>
    </dgm:pt>
    <dgm:pt modelId="{8281A7B4-EB87-46FE-B376-B4A816A83E95}" type="pres">
      <dgm:prSet presAssocID="{544CBBD4-863E-4EE5-905D-7FDA2F0252D9}" presName="hierChild5" presStyleCnt="0"/>
      <dgm:spPr/>
    </dgm:pt>
    <dgm:pt modelId="{E6FBA1DA-3A17-45FF-9F59-49886357578C}" type="pres">
      <dgm:prSet presAssocID="{743FCAD6-909B-489F-BA94-C9BF1E7E12BA}" presName="Name28" presStyleLbl="parChTrans1D3" presStyleIdx="6" presStyleCnt="7"/>
      <dgm:spPr/>
      <dgm:t>
        <a:bodyPr/>
        <a:lstStyle/>
        <a:p>
          <a:endParaRPr lang="en-US"/>
        </a:p>
      </dgm:t>
    </dgm:pt>
    <dgm:pt modelId="{C9E71EEE-628F-45E1-BED7-16F353D670AF}" type="pres">
      <dgm:prSet presAssocID="{2736D858-5E15-42C3-B841-9F282093BB5B}" presName="hierRoot2" presStyleCnt="0">
        <dgm:presLayoutVars>
          <dgm:hierBranch val="init"/>
        </dgm:presLayoutVars>
      </dgm:prSet>
      <dgm:spPr/>
    </dgm:pt>
    <dgm:pt modelId="{50948621-08EF-46E9-AC8C-D837F723D96C}" type="pres">
      <dgm:prSet presAssocID="{2736D858-5E15-42C3-B841-9F282093BB5B}" presName="rootComposite2" presStyleCnt="0"/>
      <dgm:spPr/>
    </dgm:pt>
    <dgm:pt modelId="{5743E0D4-71D6-4E83-83E8-6B2CA3038B81}" type="pres">
      <dgm:prSet presAssocID="{2736D858-5E15-42C3-B841-9F282093BB5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FFD13BA-D1E7-4B4B-AA5D-62C1D38D8470}" type="pres">
      <dgm:prSet presAssocID="{2736D858-5E15-42C3-B841-9F282093BB5B}" presName="topArc2" presStyleLbl="parChTrans1D1" presStyleIdx="22" presStyleCnt="24"/>
      <dgm:spPr/>
    </dgm:pt>
    <dgm:pt modelId="{D817D4EB-B503-4C72-8B93-57813028CCAE}" type="pres">
      <dgm:prSet presAssocID="{2736D858-5E15-42C3-B841-9F282093BB5B}" presName="bottomArc2" presStyleLbl="parChTrans1D1" presStyleIdx="23" presStyleCnt="24"/>
      <dgm:spPr/>
    </dgm:pt>
    <dgm:pt modelId="{8B8C95DD-6D3A-4F00-9889-72F1A2B3866A}" type="pres">
      <dgm:prSet presAssocID="{2736D858-5E15-42C3-B841-9F282093BB5B}" presName="topConnNode2" presStyleLbl="node3" presStyleIdx="0" presStyleCnt="0"/>
      <dgm:spPr/>
      <dgm:t>
        <a:bodyPr/>
        <a:lstStyle/>
        <a:p>
          <a:endParaRPr lang="en-US"/>
        </a:p>
      </dgm:t>
    </dgm:pt>
    <dgm:pt modelId="{9D513E6F-CA00-47EC-8809-26FCD0F9AD9C}" type="pres">
      <dgm:prSet presAssocID="{2736D858-5E15-42C3-B841-9F282093BB5B}" presName="hierChild4" presStyleCnt="0"/>
      <dgm:spPr/>
    </dgm:pt>
    <dgm:pt modelId="{4DEB6767-C278-41A4-8AD9-522A62CAB085}" type="pres">
      <dgm:prSet presAssocID="{2736D858-5E15-42C3-B841-9F282093BB5B}" presName="hierChild5" presStyleCnt="0"/>
      <dgm:spPr/>
    </dgm:pt>
    <dgm:pt modelId="{E3DE2F8D-B91E-4A52-A897-68E0BE540464}" type="pres">
      <dgm:prSet presAssocID="{584ED96C-7FBD-4576-B329-3D97445FCE13}" presName="hierChild5" presStyleCnt="0"/>
      <dgm:spPr/>
    </dgm:pt>
    <dgm:pt modelId="{71F0390A-B0E1-4118-AB09-5F7CB2E3EC89}" type="pres">
      <dgm:prSet presAssocID="{E795636A-5784-4CF2-95A9-40238C1BCAC8}" presName="hierChild3" presStyleCnt="0"/>
      <dgm:spPr/>
    </dgm:pt>
  </dgm:ptLst>
  <dgm:cxnLst>
    <dgm:cxn modelId="{5B96B4DC-6779-422C-906F-CE6DB579FA35}" type="presOf" srcId="{F3E44E4C-9447-43A0-92E7-97592D4EF70B}" destId="{FF8670F8-D755-4335-A9A7-480010DDFE17}" srcOrd="0" destOrd="0" presId="urn:microsoft.com/office/officeart/2008/layout/HalfCircleOrganizationChart"/>
    <dgm:cxn modelId="{24271877-296D-41CC-A70C-5F2A590A4388}" type="presOf" srcId="{4E4CBF07-97B2-4630-998B-2CF7EF9DCF8C}" destId="{DA4FB3F4-A7B9-49CC-AEEA-41CADF963DF9}" srcOrd="1" destOrd="0" presId="urn:microsoft.com/office/officeart/2008/layout/HalfCircleOrganizationChart"/>
    <dgm:cxn modelId="{9A146CCD-EB3E-4EB4-A59A-C84D3005A207}" type="presOf" srcId="{DBD40153-E920-45C5-A4AD-2C755CE72411}" destId="{65FDFB7B-9903-4746-A0E9-799AC6305524}" srcOrd="0" destOrd="0" presId="urn:microsoft.com/office/officeart/2008/layout/HalfCircleOrganizationChart"/>
    <dgm:cxn modelId="{758BB2F1-40FA-4938-9C78-5317CD4C2B63}" type="presOf" srcId="{2736D858-5E15-42C3-B841-9F282093BB5B}" destId="{5743E0D4-71D6-4E83-83E8-6B2CA3038B81}" srcOrd="0" destOrd="0" presId="urn:microsoft.com/office/officeart/2008/layout/HalfCircleOrganizationChart"/>
    <dgm:cxn modelId="{30646C60-1EB8-4022-9703-C28184B09DC6}" type="presOf" srcId="{65985C7D-9FA7-4B2F-9CD9-D3551A1A425A}" destId="{C934E47C-0422-4AD0-8A90-332162B47F62}" srcOrd="1" destOrd="0" presId="urn:microsoft.com/office/officeart/2008/layout/HalfCircleOrganizationChart"/>
    <dgm:cxn modelId="{7C284054-7874-4CCE-949A-523B2F137F18}" type="presOf" srcId="{F8D2AA46-5699-4756-8598-1961BF132CD5}" destId="{F6DA2D48-2385-48C1-9FE3-6AA1C8CF6153}" srcOrd="0" destOrd="0" presId="urn:microsoft.com/office/officeart/2008/layout/HalfCircleOrganizationChart"/>
    <dgm:cxn modelId="{876CE454-8DA2-4998-BA41-EBDB1B04A343}" type="presOf" srcId="{E95B5AAF-1BB4-4948-8053-909A97C1EACC}" destId="{BFCC5F80-034A-4138-91BB-F3143F0A67EB}" srcOrd="0" destOrd="0" presId="urn:microsoft.com/office/officeart/2008/layout/HalfCircleOrganizationChart"/>
    <dgm:cxn modelId="{87B22AF5-EAF9-4BA8-9D8A-AA03FE2B45CD}" srcId="{584ED96C-7FBD-4576-B329-3D97445FCE13}" destId="{DD87C92A-9D69-43D7-98A2-E1D22815401E}" srcOrd="1" destOrd="0" parTransId="{266653DD-3E7E-4A79-A269-BDCFF091CCCF}" sibTransId="{6B372185-D7A2-46D6-B75D-311776B54000}"/>
    <dgm:cxn modelId="{AB425B46-9DD3-4A94-A2F2-FD087F857B90}" type="presOf" srcId="{E795636A-5784-4CF2-95A9-40238C1BCAC8}" destId="{5E7F530B-8886-4AE4-AE06-72BF5FE116BE}" srcOrd="0" destOrd="0" presId="urn:microsoft.com/office/officeart/2008/layout/HalfCircleOrganizationChart"/>
    <dgm:cxn modelId="{63D95E6F-3A02-40EB-BD60-2A2A5DA6EB7E}" type="presOf" srcId="{544CBBD4-863E-4EE5-905D-7FDA2F0252D9}" destId="{C1FBC321-FBBC-4D5D-9A73-5F4D76DE3AA1}" srcOrd="0" destOrd="0" presId="urn:microsoft.com/office/officeart/2008/layout/HalfCircleOrganizationChart"/>
    <dgm:cxn modelId="{9C6A8979-8401-4B82-9C74-B456324AD8A6}" type="presOf" srcId="{D8875FD3-998B-4F79-88CD-9080B4753280}" destId="{0F03EC99-3229-4541-8615-4B82C6702C20}" srcOrd="0" destOrd="0" presId="urn:microsoft.com/office/officeart/2008/layout/HalfCircleOrganizationChart"/>
    <dgm:cxn modelId="{F47F3CD9-404F-49C8-9518-41401204D2A1}" srcId="{1DFDA824-DD4E-4694-9317-FCB5898E023B}" destId="{E795636A-5784-4CF2-95A9-40238C1BCAC8}" srcOrd="0" destOrd="0" parTransId="{3A7EA553-55DA-46C0-AE1B-3DAFDA8C6A52}" sibTransId="{FD3CA940-C9C5-4980-A5FD-19EB494B7C0D}"/>
    <dgm:cxn modelId="{E084C8CE-6FCC-4597-A571-94695249EB14}" type="presOf" srcId="{266653DD-3E7E-4A79-A269-BDCFF091CCCF}" destId="{EBDA5A78-B604-4691-8DE9-9E3479B6C844}" srcOrd="0" destOrd="0" presId="urn:microsoft.com/office/officeart/2008/layout/HalfCircleOrganizationChart"/>
    <dgm:cxn modelId="{9CA40DA0-E77A-428C-A706-31B2F3D60D3D}" type="presOf" srcId="{1DFDA824-DD4E-4694-9317-FCB5898E023B}" destId="{8C4A01C2-8D33-4A05-BE6F-7EE22C37A3DC}" srcOrd="0" destOrd="0" presId="urn:microsoft.com/office/officeart/2008/layout/HalfCircleOrganizationChart"/>
    <dgm:cxn modelId="{BFD9147E-81B4-429D-9A33-6DE85BAEDBF8}" srcId="{8DF94531-613B-4D64-8FCD-EAF47D875FBF}" destId="{4E4CBF07-97B2-4630-998B-2CF7EF9DCF8C}" srcOrd="2" destOrd="0" parTransId="{F3E44E4C-9447-43A0-92E7-97592D4EF70B}" sibTransId="{6611FBC9-0321-4DD5-9E8F-B852F754E2E0}"/>
    <dgm:cxn modelId="{4B86E83D-36ED-4DD8-BA3E-E24ACAFC8EAC}" type="presOf" srcId="{19773B89-9CE2-474A-88ED-DFC3E71CBF7F}" destId="{5A29AD56-B0C1-4FC2-BAF6-B9105679D1A6}" srcOrd="1" destOrd="0" presId="urn:microsoft.com/office/officeart/2008/layout/HalfCircleOrganizationChart"/>
    <dgm:cxn modelId="{48488364-C471-4995-AC81-A939CDE95CEB}" type="presOf" srcId="{DD87C92A-9D69-43D7-98A2-E1D22815401E}" destId="{8CB72FCB-B394-40BB-8599-4172D541BA17}" srcOrd="1" destOrd="0" presId="urn:microsoft.com/office/officeart/2008/layout/HalfCircleOrganizationChart"/>
    <dgm:cxn modelId="{7975A291-F3D9-49D8-B456-7D3E1E8B9081}" type="presOf" srcId="{9CF22408-3F9A-4A0C-A939-A82BE8286322}" destId="{50F7B8E7-CC29-4C32-B12C-D1349413B412}" srcOrd="1" destOrd="0" presId="urn:microsoft.com/office/officeart/2008/layout/HalfCircleOrganizationChart"/>
    <dgm:cxn modelId="{A3A6F91B-8968-4A52-800D-E2CF8FAE0C4A}" type="presOf" srcId="{DD87C92A-9D69-43D7-98A2-E1D22815401E}" destId="{6444B657-3F1E-47A4-B976-2C69B100ACB5}" srcOrd="0" destOrd="0" presId="urn:microsoft.com/office/officeart/2008/layout/HalfCircleOrganizationChart"/>
    <dgm:cxn modelId="{CD461700-2860-4AD2-94D1-2DB664ECE5A5}" type="presOf" srcId="{2736D858-5E15-42C3-B841-9F282093BB5B}" destId="{8B8C95DD-6D3A-4F00-9889-72F1A2B3866A}" srcOrd="1" destOrd="0" presId="urn:microsoft.com/office/officeart/2008/layout/HalfCircleOrganizationChart"/>
    <dgm:cxn modelId="{2AB072A8-FED1-4869-8F8D-CA218E33969B}" type="presOf" srcId="{4E4CBF07-97B2-4630-998B-2CF7EF9DCF8C}" destId="{4230AFBF-4059-4AB5-BC0B-3321D84C9A76}" srcOrd="0" destOrd="0" presId="urn:microsoft.com/office/officeart/2008/layout/HalfCircleOrganizationChart"/>
    <dgm:cxn modelId="{0D6B15C8-AB91-40D4-8240-E8FB8A0C351E}" srcId="{566D22A2-A0C8-44D0-B3A3-32E701C1F3CA}" destId="{9CF22408-3F9A-4A0C-A939-A82BE8286322}" srcOrd="0" destOrd="0" parTransId="{93CD7B01-8306-4CDE-918C-14FB544EEC02}" sibTransId="{008ED6B6-DBB4-45B3-AE32-87AB22AA62C4}"/>
    <dgm:cxn modelId="{492779EC-99F2-47C1-9292-5023DBCB6401}" type="presOf" srcId="{566D22A2-A0C8-44D0-B3A3-32E701C1F3CA}" destId="{EFE46DD6-80B9-404A-85C0-A2E4C0E0CCF8}" srcOrd="1" destOrd="0" presId="urn:microsoft.com/office/officeart/2008/layout/HalfCircleOrganizationChart"/>
    <dgm:cxn modelId="{52D9EAA7-ABE1-4785-B912-217719DF9732}" type="presOf" srcId="{65985C7D-9FA7-4B2F-9CD9-D3551A1A425A}" destId="{E507B3ED-98C4-4DA4-9BB8-1A120EA86E4A}" srcOrd="0" destOrd="0" presId="urn:microsoft.com/office/officeart/2008/layout/HalfCircleOrganizationChart"/>
    <dgm:cxn modelId="{FE89976D-54A7-4FF7-9BD4-E5F094D64DCE}" type="presOf" srcId="{FBEFD97A-B3E3-4C83-B52F-1D3A36910CA5}" destId="{B8466743-E457-4EE5-8DD7-EC919DC4A73E}" srcOrd="0" destOrd="0" presId="urn:microsoft.com/office/officeart/2008/layout/HalfCircleOrganizationChart"/>
    <dgm:cxn modelId="{55EDFBFE-BAA2-415C-8C7B-84ABD838A5E3}" srcId="{E795636A-5784-4CF2-95A9-40238C1BCAC8}" destId="{584ED96C-7FBD-4576-B329-3D97445FCE13}" srcOrd="1" destOrd="0" parTransId="{D8875FD3-998B-4F79-88CD-9080B4753280}" sibTransId="{FA51187D-7B5E-48DE-B3D8-6BD761A31A38}"/>
    <dgm:cxn modelId="{79F31B70-FF79-40E6-B729-6076A39B5A40}" type="presOf" srcId="{743FCAD6-909B-489F-BA94-C9BF1E7E12BA}" destId="{E6FBA1DA-3A17-45FF-9F59-49886357578C}" srcOrd="0" destOrd="0" presId="urn:microsoft.com/office/officeart/2008/layout/HalfCircleOrganizationChart"/>
    <dgm:cxn modelId="{60830737-8B6A-4130-B63F-B167399D0729}" type="presOf" srcId="{FBEFD97A-B3E3-4C83-B52F-1D3A36910CA5}" destId="{5D3F1D2D-8D27-42CB-A340-3E5E3CAD3471}" srcOrd="1" destOrd="0" presId="urn:microsoft.com/office/officeart/2008/layout/HalfCircleOrganizationChart"/>
    <dgm:cxn modelId="{F26C9B5B-C637-49E2-9324-11209150D166}" srcId="{584ED96C-7FBD-4576-B329-3D97445FCE13}" destId="{2736D858-5E15-42C3-B841-9F282093BB5B}" srcOrd="3" destOrd="0" parTransId="{743FCAD6-909B-489F-BA94-C9BF1E7E12BA}" sibTransId="{7DD1C00E-A952-420E-8882-BB84C50212A8}"/>
    <dgm:cxn modelId="{24201237-F0E6-49DC-9F21-F85686612A44}" srcId="{584ED96C-7FBD-4576-B329-3D97445FCE13}" destId="{19773B89-9CE2-474A-88ED-DFC3E71CBF7F}" srcOrd="0" destOrd="0" parTransId="{F8D2AA46-5699-4756-8598-1961BF132CD5}" sibTransId="{7DA9323E-5B0C-4CC3-8681-DCE45173D3A4}"/>
    <dgm:cxn modelId="{40306125-9DC9-4E62-94F2-6361397D7F8B}" type="presOf" srcId="{9CF22408-3F9A-4A0C-A939-A82BE8286322}" destId="{DF9C1B06-FA6D-4079-9ECC-150BB8093CAA}" srcOrd="0" destOrd="0" presId="urn:microsoft.com/office/officeart/2008/layout/HalfCircleOrganizationChart"/>
    <dgm:cxn modelId="{7579EC07-562F-4629-ACB0-FD4C572A27E8}" type="presOf" srcId="{93CD7B01-8306-4CDE-918C-14FB544EEC02}" destId="{DCAFFF74-D482-47E8-A10E-0188B47ED2C9}" srcOrd="0" destOrd="0" presId="urn:microsoft.com/office/officeart/2008/layout/HalfCircleOrganizationChart"/>
    <dgm:cxn modelId="{66A5EB89-14EF-49FB-8D1C-E687EC89C0CE}" type="presOf" srcId="{584ED96C-7FBD-4576-B329-3D97445FCE13}" destId="{98B3F422-EC9C-409D-B9C9-F318994BC100}" srcOrd="1" destOrd="0" presId="urn:microsoft.com/office/officeart/2008/layout/HalfCircleOrganizationChart"/>
    <dgm:cxn modelId="{FF50A842-C0C5-4265-A268-5A14F0E88712}" type="presOf" srcId="{584ED96C-7FBD-4576-B329-3D97445FCE13}" destId="{F99C7A0D-AFF1-487C-81E7-07200DC81BF8}" srcOrd="0" destOrd="0" presId="urn:microsoft.com/office/officeart/2008/layout/HalfCircleOrganizationChart"/>
    <dgm:cxn modelId="{BBD668B0-64AE-4689-ADE5-7AED36C80ACC}" type="presOf" srcId="{189577F4-515F-4193-A8D9-2809B016BB8A}" destId="{A9803BDA-9A37-47C0-BC28-50902107F0D9}" srcOrd="0" destOrd="0" presId="urn:microsoft.com/office/officeart/2008/layout/HalfCircleOrganizationChart"/>
    <dgm:cxn modelId="{DDB8A7B8-71DC-4239-B120-3A0BDB8CD65B}" srcId="{8DF94531-613B-4D64-8FCD-EAF47D875FBF}" destId="{FBEFD97A-B3E3-4C83-B52F-1D3A36910CA5}" srcOrd="0" destOrd="0" parTransId="{48D609A9-E199-431D-89A1-2F93F4A0DACC}" sibTransId="{ADAA9647-9882-4DE6-97A3-98BC81A65239}"/>
    <dgm:cxn modelId="{E6D2F4F3-6A54-4168-87FC-67F87A43D8DD}" type="presOf" srcId="{8DF94531-613B-4D64-8FCD-EAF47D875FBF}" destId="{1031ECF3-B3D5-4F86-BFDE-BECF49C1205D}" srcOrd="1" destOrd="0" presId="urn:microsoft.com/office/officeart/2008/layout/HalfCircleOrganizationChart"/>
    <dgm:cxn modelId="{A3EB0743-BF89-4A3F-BA78-4619510B71E2}" type="presOf" srcId="{8DF94531-613B-4D64-8FCD-EAF47D875FBF}" destId="{6813637D-E49D-4D23-8992-408BBE0ED0CF}" srcOrd="0" destOrd="0" presId="urn:microsoft.com/office/officeart/2008/layout/HalfCircleOrganizationChart"/>
    <dgm:cxn modelId="{9DCD9F33-602B-4EEB-B592-695A865CFED8}" type="presOf" srcId="{48D609A9-E199-431D-89A1-2F93F4A0DACC}" destId="{893FE0CD-06AE-4D27-B75C-3A1BBBCFB2A6}" srcOrd="0" destOrd="0" presId="urn:microsoft.com/office/officeart/2008/layout/HalfCircleOrganizationChart"/>
    <dgm:cxn modelId="{863B600A-BA4F-4056-A7FF-0E1BEE56C98A}" srcId="{584ED96C-7FBD-4576-B329-3D97445FCE13}" destId="{544CBBD4-863E-4EE5-905D-7FDA2F0252D9}" srcOrd="2" destOrd="0" parTransId="{189577F4-515F-4193-A8D9-2809B016BB8A}" sibTransId="{50DA86FC-5926-4AE3-8DB2-379BDCF3401E}"/>
    <dgm:cxn modelId="{D6DDBDE0-2600-416C-A7DA-A93FFE148795}" srcId="{E795636A-5784-4CF2-95A9-40238C1BCAC8}" destId="{8DF94531-613B-4D64-8FCD-EAF47D875FBF}" srcOrd="0" destOrd="0" parTransId="{DBD40153-E920-45C5-A4AD-2C755CE72411}" sibTransId="{A8B2724D-45D8-4634-8EC8-1E1A148BF0A3}"/>
    <dgm:cxn modelId="{B9C80DE7-64AC-4052-9DDC-969F86F5F236}" type="presOf" srcId="{1D2E2F84-3D9D-4A4F-9FB3-E71A3563677E}" destId="{5DA5D074-6F01-44F8-9F8A-89C6FA1D058E}" srcOrd="0" destOrd="0" presId="urn:microsoft.com/office/officeart/2008/layout/HalfCircleOrganizationChart"/>
    <dgm:cxn modelId="{6391CF15-6B94-4295-A817-8C51FB8DC5EB}" type="presOf" srcId="{19773B89-9CE2-474A-88ED-DFC3E71CBF7F}" destId="{62CF988E-603F-44BC-8C8C-C887FAFC4B26}" srcOrd="0" destOrd="0" presId="urn:microsoft.com/office/officeart/2008/layout/HalfCircleOrganizationChart"/>
    <dgm:cxn modelId="{EB92D748-9BD1-4537-AC74-4AAC2F0F3940}" type="presOf" srcId="{544CBBD4-863E-4EE5-905D-7FDA2F0252D9}" destId="{C6DB3ED0-6AD8-4205-8B63-FB06CD7AE1EB}" srcOrd="1" destOrd="0" presId="urn:microsoft.com/office/officeart/2008/layout/HalfCircleOrganizationChart"/>
    <dgm:cxn modelId="{FF84295A-8C1B-4A4D-A362-2B252BF5E136}" type="presOf" srcId="{566D22A2-A0C8-44D0-B3A3-32E701C1F3CA}" destId="{8E016C98-6512-42C0-ABAB-BCB4E1CFD794}" srcOrd="0" destOrd="0" presId="urn:microsoft.com/office/officeart/2008/layout/HalfCircleOrganizationChart"/>
    <dgm:cxn modelId="{6EAF84ED-C9F5-4778-8444-3DD0B96E976E}" srcId="{8DF94531-613B-4D64-8FCD-EAF47D875FBF}" destId="{566D22A2-A0C8-44D0-B3A3-32E701C1F3CA}" srcOrd="1" destOrd="0" parTransId="{E95B5AAF-1BB4-4948-8053-909A97C1EACC}" sibTransId="{C1B010FC-FB46-418F-9550-32DA9798324C}"/>
    <dgm:cxn modelId="{AFAB3398-61C5-416C-A47D-1A26B740CFA6}" srcId="{566D22A2-A0C8-44D0-B3A3-32E701C1F3CA}" destId="{65985C7D-9FA7-4B2F-9CD9-D3551A1A425A}" srcOrd="1" destOrd="0" parTransId="{1D2E2F84-3D9D-4A4F-9FB3-E71A3563677E}" sibTransId="{7D67FBDC-A4E4-4C87-9DF0-C9BB65F0487F}"/>
    <dgm:cxn modelId="{50A638BE-B725-4C04-AC5E-54FFDD38D4D7}" type="presOf" srcId="{E795636A-5784-4CF2-95A9-40238C1BCAC8}" destId="{0DAE7C04-5D0E-43C9-AB0F-9B0B58C767CF}" srcOrd="1" destOrd="0" presId="urn:microsoft.com/office/officeart/2008/layout/HalfCircleOrganizationChart"/>
    <dgm:cxn modelId="{D9A58FED-23B6-4F0F-AF77-EEAB534C76AD}" type="presParOf" srcId="{8C4A01C2-8D33-4A05-BE6F-7EE22C37A3DC}" destId="{32CE6538-9474-441E-BA30-C59220F5E20E}" srcOrd="0" destOrd="0" presId="urn:microsoft.com/office/officeart/2008/layout/HalfCircleOrganizationChart"/>
    <dgm:cxn modelId="{ECCD626E-3E27-46C6-B6C3-09FA13E141C6}" type="presParOf" srcId="{32CE6538-9474-441E-BA30-C59220F5E20E}" destId="{3CD6B789-9B06-45A7-AB1F-92F806B66F6B}" srcOrd="0" destOrd="0" presId="urn:microsoft.com/office/officeart/2008/layout/HalfCircleOrganizationChart"/>
    <dgm:cxn modelId="{16E749DF-846B-4915-BE4C-3C3D01321BE2}" type="presParOf" srcId="{3CD6B789-9B06-45A7-AB1F-92F806B66F6B}" destId="{5E7F530B-8886-4AE4-AE06-72BF5FE116BE}" srcOrd="0" destOrd="0" presId="urn:microsoft.com/office/officeart/2008/layout/HalfCircleOrganizationChart"/>
    <dgm:cxn modelId="{D5BCBC07-BF52-42BE-A6E5-E234B9539619}" type="presParOf" srcId="{3CD6B789-9B06-45A7-AB1F-92F806B66F6B}" destId="{6DBCF9EC-C8F8-4B16-8AE7-73FEAB117F7C}" srcOrd="1" destOrd="0" presId="urn:microsoft.com/office/officeart/2008/layout/HalfCircleOrganizationChart"/>
    <dgm:cxn modelId="{1BE9D098-3D40-4B7E-B1B3-468348F266D2}" type="presParOf" srcId="{3CD6B789-9B06-45A7-AB1F-92F806B66F6B}" destId="{E2FFA6BF-3ABA-4989-B9EA-4620B43F4746}" srcOrd="2" destOrd="0" presId="urn:microsoft.com/office/officeart/2008/layout/HalfCircleOrganizationChart"/>
    <dgm:cxn modelId="{2EBDCED6-9BFC-4D6A-B50A-22170D0F597D}" type="presParOf" srcId="{3CD6B789-9B06-45A7-AB1F-92F806B66F6B}" destId="{0DAE7C04-5D0E-43C9-AB0F-9B0B58C767CF}" srcOrd="3" destOrd="0" presId="urn:microsoft.com/office/officeart/2008/layout/HalfCircleOrganizationChart"/>
    <dgm:cxn modelId="{4F99B59B-3933-4D8F-A06A-ACA8C3C8AB64}" type="presParOf" srcId="{32CE6538-9474-441E-BA30-C59220F5E20E}" destId="{4EB636CD-91BE-4536-81B0-182806D8A38F}" srcOrd="1" destOrd="0" presId="urn:microsoft.com/office/officeart/2008/layout/HalfCircleOrganizationChart"/>
    <dgm:cxn modelId="{C09D5DB7-F30F-4B28-A889-5C72BA172ABF}" type="presParOf" srcId="{4EB636CD-91BE-4536-81B0-182806D8A38F}" destId="{65FDFB7B-9903-4746-A0E9-799AC6305524}" srcOrd="0" destOrd="0" presId="urn:microsoft.com/office/officeart/2008/layout/HalfCircleOrganizationChart"/>
    <dgm:cxn modelId="{48AC4183-CA18-41C3-A165-45282D69D29A}" type="presParOf" srcId="{4EB636CD-91BE-4536-81B0-182806D8A38F}" destId="{7C6B18A4-9CEC-4DFF-89FA-07E967BA6FC5}" srcOrd="1" destOrd="0" presId="urn:microsoft.com/office/officeart/2008/layout/HalfCircleOrganizationChart"/>
    <dgm:cxn modelId="{B0C74734-1A6C-4E8B-8981-66FDE61CF346}" type="presParOf" srcId="{7C6B18A4-9CEC-4DFF-89FA-07E967BA6FC5}" destId="{25945FBC-6EF8-4F00-B6D3-B976123A2DBA}" srcOrd="0" destOrd="0" presId="urn:microsoft.com/office/officeart/2008/layout/HalfCircleOrganizationChart"/>
    <dgm:cxn modelId="{A6D47619-5C94-4DCC-97DF-7BAAF22B1349}" type="presParOf" srcId="{25945FBC-6EF8-4F00-B6D3-B976123A2DBA}" destId="{6813637D-E49D-4D23-8992-408BBE0ED0CF}" srcOrd="0" destOrd="0" presId="urn:microsoft.com/office/officeart/2008/layout/HalfCircleOrganizationChart"/>
    <dgm:cxn modelId="{BCE92AFF-3581-4C5E-A8EC-C26F665123B1}" type="presParOf" srcId="{25945FBC-6EF8-4F00-B6D3-B976123A2DBA}" destId="{AC7C1AD7-6292-4BCF-BF0E-1CF5D70CF34F}" srcOrd="1" destOrd="0" presId="urn:microsoft.com/office/officeart/2008/layout/HalfCircleOrganizationChart"/>
    <dgm:cxn modelId="{E87F439E-F880-42F2-AA7D-27E075A799B3}" type="presParOf" srcId="{25945FBC-6EF8-4F00-B6D3-B976123A2DBA}" destId="{372E8D11-403B-4D9C-AB19-F5F2985B04DE}" srcOrd="2" destOrd="0" presId="urn:microsoft.com/office/officeart/2008/layout/HalfCircleOrganizationChart"/>
    <dgm:cxn modelId="{DDE78D45-CC4D-424E-85FC-31CF844737E6}" type="presParOf" srcId="{25945FBC-6EF8-4F00-B6D3-B976123A2DBA}" destId="{1031ECF3-B3D5-4F86-BFDE-BECF49C1205D}" srcOrd="3" destOrd="0" presId="urn:microsoft.com/office/officeart/2008/layout/HalfCircleOrganizationChart"/>
    <dgm:cxn modelId="{7237F630-A9F6-490B-AB65-35E88F66B492}" type="presParOf" srcId="{7C6B18A4-9CEC-4DFF-89FA-07E967BA6FC5}" destId="{DF8B66AF-CBC7-490C-9B19-97C23B92479A}" srcOrd="1" destOrd="0" presId="urn:microsoft.com/office/officeart/2008/layout/HalfCircleOrganizationChart"/>
    <dgm:cxn modelId="{1ED7E9B2-938D-4C80-85E5-C2F7E00598C3}" type="presParOf" srcId="{DF8B66AF-CBC7-490C-9B19-97C23B92479A}" destId="{893FE0CD-06AE-4D27-B75C-3A1BBBCFB2A6}" srcOrd="0" destOrd="0" presId="urn:microsoft.com/office/officeart/2008/layout/HalfCircleOrganizationChart"/>
    <dgm:cxn modelId="{3BD04E40-D21C-484E-8F92-AE03B96AE3B2}" type="presParOf" srcId="{DF8B66AF-CBC7-490C-9B19-97C23B92479A}" destId="{6B4875C8-9804-43A5-BDF8-A1ABABB34611}" srcOrd="1" destOrd="0" presId="urn:microsoft.com/office/officeart/2008/layout/HalfCircleOrganizationChart"/>
    <dgm:cxn modelId="{18D232AB-D7C6-45D3-AD3C-86B2B82CA62C}" type="presParOf" srcId="{6B4875C8-9804-43A5-BDF8-A1ABABB34611}" destId="{0BC44BF7-0CB4-4698-96BA-2ED73A8908A6}" srcOrd="0" destOrd="0" presId="urn:microsoft.com/office/officeart/2008/layout/HalfCircleOrganizationChart"/>
    <dgm:cxn modelId="{0C6EE179-FF44-40A3-BAF3-C1EF5A2F7CBF}" type="presParOf" srcId="{0BC44BF7-0CB4-4698-96BA-2ED73A8908A6}" destId="{B8466743-E457-4EE5-8DD7-EC919DC4A73E}" srcOrd="0" destOrd="0" presId="urn:microsoft.com/office/officeart/2008/layout/HalfCircleOrganizationChart"/>
    <dgm:cxn modelId="{9AEDABC8-AA2E-42AB-8EB7-2CF3459A11BF}" type="presParOf" srcId="{0BC44BF7-0CB4-4698-96BA-2ED73A8908A6}" destId="{CCDC9BC6-4F85-42B6-BF53-336E78C8CB01}" srcOrd="1" destOrd="0" presId="urn:microsoft.com/office/officeart/2008/layout/HalfCircleOrganizationChart"/>
    <dgm:cxn modelId="{E63F1C57-484E-47C2-8FFD-A8807CE87986}" type="presParOf" srcId="{0BC44BF7-0CB4-4698-96BA-2ED73A8908A6}" destId="{25708404-FFCE-4057-B1B1-A114B1D83338}" srcOrd="2" destOrd="0" presId="urn:microsoft.com/office/officeart/2008/layout/HalfCircleOrganizationChart"/>
    <dgm:cxn modelId="{8BFE3A24-5C4D-42DB-A414-42FB3FCED797}" type="presParOf" srcId="{0BC44BF7-0CB4-4698-96BA-2ED73A8908A6}" destId="{5D3F1D2D-8D27-42CB-A340-3E5E3CAD3471}" srcOrd="3" destOrd="0" presId="urn:microsoft.com/office/officeart/2008/layout/HalfCircleOrganizationChart"/>
    <dgm:cxn modelId="{E8476CCF-9741-449A-82F5-ECEA7B8E81F6}" type="presParOf" srcId="{6B4875C8-9804-43A5-BDF8-A1ABABB34611}" destId="{C9AECC74-04FE-47FD-99F8-8A9FC63F6A36}" srcOrd="1" destOrd="0" presId="urn:microsoft.com/office/officeart/2008/layout/HalfCircleOrganizationChart"/>
    <dgm:cxn modelId="{0E9C8865-133E-4732-ADDD-A9CA2071C56F}" type="presParOf" srcId="{6B4875C8-9804-43A5-BDF8-A1ABABB34611}" destId="{FB2276A9-164A-4F47-BB92-DA8A8F8ECC5C}" srcOrd="2" destOrd="0" presId="urn:microsoft.com/office/officeart/2008/layout/HalfCircleOrganizationChart"/>
    <dgm:cxn modelId="{96402A76-2F15-49CF-86FF-896DA71ED8FD}" type="presParOf" srcId="{DF8B66AF-CBC7-490C-9B19-97C23B92479A}" destId="{BFCC5F80-034A-4138-91BB-F3143F0A67EB}" srcOrd="2" destOrd="0" presId="urn:microsoft.com/office/officeart/2008/layout/HalfCircleOrganizationChart"/>
    <dgm:cxn modelId="{A13C0F79-A8ED-440B-8E09-1FA1C7689FB5}" type="presParOf" srcId="{DF8B66AF-CBC7-490C-9B19-97C23B92479A}" destId="{D0CD347F-CACB-43D2-98C7-3D03689C719C}" srcOrd="3" destOrd="0" presId="urn:microsoft.com/office/officeart/2008/layout/HalfCircleOrganizationChart"/>
    <dgm:cxn modelId="{5B186E09-E510-4309-9D01-9E33B0982E77}" type="presParOf" srcId="{D0CD347F-CACB-43D2-98C7-3D03689C719C}" destId="{16B0A60A-D4F3-4C7E-8B65-64A990E4A9B4}" srcOrd="0" destOrd="0" presId="urn:microsoft.com/office/officeart/2008/layout/HalfCircleOrganizationChart"/>
    <dgm:cxn modelId="{2653A83C-6A96-440D-8B13-49B875367CA4}" type="presParOf" srcId="{16B0A60A-D4F3-4C7E-8B65-64A990E4A9B4}" destId="{8E016C98-6512-42C0-ABAB-BCB4E1CFD794}" srcOrd="0" destOrd="0" presId="urn:microsoft.com/office/officeart/2008/layout/HalfCircleOrganizationChart"/>
    <dgm:cxn modelId="{A8DEBB32-D73D-48AC-BBBB-6D28D6D03A5D}" type="presParOf" srcId="{16B0A60A-D4F3-4C7E-8B65-64A990E4A9B4}" destId="{5D7481A4-1B38-4AB3-AA30-F07C705F8237}" srcOrd="1" destOrd="0" presId="urn:microsoft.com/office/officeart/2008/layout/HalfCircleOrganizationChart"/>
    <dgm:cxn modelId="{96786685-2FD1-4ADE-ADC1-FB81AF45A432}" type="presParOf" srcId="{16B0A60A-D4F3-4C7E-8B65-64A990E4A9B4}" destId="{6E1620F2-EE22-4BFD-9299-FE1DBA80FFF5}" srcOrd="2" destOrd="0" presId="urn:microsoft.com/office/officeart/2008/layout/HalfCircleOrganizationChart"/>
    <dgm:cxn modelId="{9B524DF2-209E-491A-A52A-DC4B607E9446}" type="presParOf" srcId="{16B0A60A-D4F3-4C7E-8B65-64A990E4A9B4}" destId="{EFE46DD6-80B9-404A-85C0-A2E4C0E0CCF8}" srcOrd="3" destOrd="0" presId="urn:microsoft.com/office/officeart/2008/layout/HalfCircleOrganizationChart"/>
    <dgm:cxn modelId="{B4D6BAA8-609B-4C17-952E-D726F0458AEF}" type="presParOf" srcId="{D0CD347F-CACB-43D2-98C7-3D03689C719C}" destId="{4AE5256D-728D-444D-BF8D-F52417495141}" srcOrd="1" destOrd="0" presId="urn:microsoft.com/office/officeart/2008/layout/HalfCircleOrganizationChart"/>
    <dgm:cxn modelId="{8849674A-C8C5-49E1-8459-046910D88F25}" type="presParOf" srcId="{4AE5256D-728D-444D-BF8D-F52417495141}" destId="{DCAFFF74-D482-47E8-A10E-0188B47ED2C9}" srcOrd="0" destOrd="0" presId="urn:microsoft.com/office/officeart/2008/layout/HalfCircleOrganizationChart"/>
    <dgm:cxn modelId="{D5B75AF0-6C81-41A0-8720-D3DC63759B0F}" type="presParOf" srcId="{4AE5256D-728D-444D-BF8D-F52417495141}" destId="{02D8D937-13DD-491A-940B-D772A1BF1FC9}" srcOrd="1" destOrd="0" presId="urn:microsoft.com/office/officeart/2008/layout/HalfCircleOrganizationChart"/>
    <dgm:cxn modelId="{57A59CEF-4EC5-4A97-BEBC-ECEED702A912}" type="presParOf" srcId="{02D8D937-13DD-491A-940B-D772A1BF1FC9}" destId="{4668D22D-EADD-4D89-AB4B-D9FA6F621559}" srcOrd="0" destOrd="0" presId="urn:microsoft.com/office/officeart/2008/layout/HalfCircleOrganizationChart"/>
    <dgm:cxn modelId="{6AC15216-A3CD-4D75-8B7C-2CFDF2F16CE3}" type="presParOf" srcId="{4668D22D-EADD-4D89-AB4B-D9FA6F621559}" destId="{DF9C1B06-FA6D-4079-9ECC-150BB8093CAA}" srcOrd="0" destOrd="0" presId="urn:microsoft.com/office/officeart/2008/layout/HalfCircleOrganizationChart"/>
    <dgm:cxn modelId="{1E4ACE54-EE1F-4572-8899-0EF2CF9354F2}" type="presParOf" srcId="{4668D22D-EADD-4D89-AB4B-D9FA6F621559}" destId="{E152AD50-BA83-4C5A-A991-B2DCB4366B7C}" srcOrd="1" destOrd="0" presId="urn:microsoft.com/office/officeart/2008/layout/HalfCircleOrganizationChart"/>
    <dgm:cxn modelId="{DC5057A5-E936-4A4B-9159-5BBAD30D42C3}" type="presParOf" srcId="{4668D22D-EADD-4D89-AB4B-D9FA6F621559}" destId="{489FC9BB-0814-4838-9B28-96851D80BB07}" srcOrd="2" destOrd="0" presId="urn:microsoft.com/office/officeart/2008/layout/HalfCircleOrganizationChart"/>
    <dgm:cxn modelId="{BB5C30E3-5291-49A6-ADF0-E0BCF9B1AEAF}" type="presParOf" srcId="{4668D22D-EADD-4D89-AB4B-D9FA6F621559}" destId="{50F7B8E7-CC29-4C32-B12C-D1349413B412}" srcOrd="3" destOrd="0" presId="urn:microsoft.com/office/officeart/2008/layout/HalfCircleOrganizationChart"/>
    <dgm:cxn modelId="{7E008FD1-4916-4587-9952-AC4002D793B0}" type="presParOf" srcId="{02D8D937-13DD-491A-940B-D772A1BF1FC9}" destId="{C92AD20D-3026-4C13-B143-A82934E705CE}" srcOrd="1" destOrd="0" presId="urn:microsoft.com/office/officeart/2008/layout/HalfCircleOrganizationChart"/>
    <dgm:cxn modelId="{584BC961-A725-4BE8-88DF-B5C861F627EC}" type="presParOf" srcId="{02D8D937-13DD-491A-940B-D772A1BF1FC9}" destId="{E9389F54-C7DA-493E-8552-7BD5DA99AA78}" srcOrd="2" destOrd="0" presId="urn:microsoft.com/office/officeart/2008/layout/HalfCircleOrganizationChart"/>
    <dgm:cxn modelId="{34C3EBC0-C74B-449D-9432-9AF6CCA2B49A}" type="presParOf" srcId="{4AE5256D-728D-444D-BF8D-F52417495141}" destId="{5DA5D074-6F01-44F8-9F8A-89C6FA1D058E}" srcOrd="2" destOrd="0" presId="urn:microsoft.com/office/officeart/2008/layout/HalfCircleOrganizationChart"/>
    <dgm:cxn modelId="{C5FA36EC-D587-4222-A213-7398CC165B08}" type="presParOf" srcId="{4AE5256D-728D-444D-BF8D-F52417495141}" destId="{EDDD22E6-22BD-4A0E-80E6-5B11DCB7FAF6}" srcOrd="3" destOrd="0" presId="urn:microsoft.com/office/officeart/2008/layout/HalfCircleOrganizationChart"/>
    <dgm:cxn modelId="{F9B0ECA5-0377-479E-AC5B-3F228E71B72C}" type="presParOf" srcId="{EDDD22E6-22BD-4A0E-80E6-5B11DCB7FAF6}" destId="{E2A28DC8-378E-4888-967B-C0BAE7C937B8}" srcOrd="0" destOrd="0" presId="urn:microsoft.com/office/officeart/2008/layout/HalfCircleOrganizationChart"/>
    <dgm:cxn modelId="{46E5C509-22E9-4737-836A-67FCFAAFDA64}" type="presParOf" srcId="{E2A28DC8-378E-4888-967B-C0BAE7C937B8}" destId="{E507B3ED-98C4-4DA4-9BB8-1A120EA86E4A}" srcOrd="0" destOrd="0" presId="urn:microsoft.com/office/officeart/2008/layout/HalfCircleOrganizationChart"/>
    <dgm:cxn modelId="{06CC3D59-3B80-4568-AB1E-6B4875E8B347}" type="presParOf" srcId="{E2A28DC8-378E-4888-967B-C0BAE7C937B8}" destId="{0B8A9286-3728-4E99-82AE-7A1666305524}" srcOrd="1" destOrd="0" presId="urn:microsoft.com/office/officeart/2008/layout/HalfCircleOrganizationChart"/>
    <dgm:cxn modelId="{AB93EEEF-0175-438F-B6FC-43A6EE6EDE12}" type="presParOf" srcId="{E2A28DC8-378E-4888-967B-C0BAE7C937B8}" destId="{C3731131-23BB-495D-9EA1-5B3E03E84881}" srcOrd="2" destOrd="0" presId="urn:microsoft.com/office/officeart/2008/layout/HalfCircleOrganizationChart"/>
    <dgm:cxn modelId="{5C4A40D4-AA27-433E-9784-E674AD83CD72}" type="presParOf" srcId="{E2A28DC8-378E-4888-967B-C0BAE7C937B8}" destId="{C934E47C-0422-4AD0-8A90-332162B47F62}" srcOrd="3" destOrd="0" presId="urn:microsoft.com/office/officeart/2008/layout/HalfCircleOrganizationChart"/>
    <dgm:cxn modelId="{0713C67D-EFE0-43A1-B87A-11065B073C8C}" type="presParOf" srcId="{EDDD22E6-22BD-4A0E-80E6-5B11DCB7FAF6}" destId="{22183B61-3A5C-493C-ABFB-09E1F7FBB86B}" srcOrd="1" destOrd="0" presId="urn:microsoft.com/office/officeart/2008/layout/HalfCircleOrganizationChart"/>
    <dgm:cxn modelId="{F1D699B5-00F6-45E0-BA4A-8A0D9199720F}" type="presParOf" srcId="{EDDD22E6-22BD-4A0E-80E6-5B11DCB7FAF6}" destId="{7894078B-FE76-4626-96C6-71A7F7A02EFA}" srcOrd="2" destOrd="0" presId="urn:microsoft.com/office/officeart/2008/layout/HalfCircleOrganizationChart"/>
    <dgm:cxn modelId="{6C7D5B47-0737-4BBC-8C7A-A346BF1E4681}" type="presParOf" srcId="{D0CD347F-CACB-43D2-98C7-3D03689C719C}" destId="{267B9FAD-79C8-4CE0-A2A8-52EFB1B50D91}" srcOrd="2" destOrd="0" presId="urn:microsoft.com/office/officeart/2008/layout/HalfCircleOrganizationChart"/>
    <dgm:cxn modelId="{B7595D60-B4B5-45EC-966F-72F686313A91}" type="presParOf" srcId="{DF8B66AF-CBC7-490C-9B19-97C23B92479A}" destId="{FF8670F8-D755-4335-A9A7-480010DDFE17}" srcOrd="4" destOrd="0" presId="urn:microsoft.com/office/officeart/2008/layout/HalfCircleOrganizationChart"/>
    <dgm:cxn modelId="{1581B658-43BD-4018-9640-FB6D937A272F}" type="presParOf" srcId="{DF8B66AF-CBC7-490C-9B19-97C23B92479A}" destId="{4D5D0F66-D21C-4D45-ADB0-A6204EAE4080}" srcOrd="5" destOrd="0" presId="urn:microsoft.com/office/officeart/2008/layout/HalfCircleOrganizationChart"/>
    <dgm:cxn modelId="{374634BC-100C-48EF-BB79-AE1116547786}" type="presParOf" srcId="{4D5D0F66-D21C-4D45-ADB0-A6204EAE4080}" destId="{C18E0082-F4C6-4FAE-8A39-D1B163BE546B}" srcOrd="0" destOrd="0" presId="urn:microsoft.com/office/officeart/2008/layout/HalfCircleOrganizationChart"/>
    <dgm:cxn modelId="{82185E28-C2E4-4ECC-9C5A-B64517361B8D}" type="presParOf" srcId="{C18E0082-F4C6-4FAE-8A39-D1B163BE546B}" destId="{4230AFBF-4059-4AB5-BC0B-3321D84C9A76}" srcOrd="0" destOrd="0" presId="urn:microsoft.com/office/officeart/2008/layout/HalfCircleOrganizationChart"/>
    <dgm:cxn modelId="{40686728-7FD4-4A3E-A994-8DB407F3DFC8}" type="presParOf" srcId="{C18E0082-F4C6-4FAE-8A39-D1B163BE546B}" destId="{C265C53D-0007-46F0-8BC6-A8D8701BA178}" srcOrd="1" destOrd="0" presId="urn:microsoft.com/office/officeart/2008/layout/HalfCircleOrganizationChart"/>
    <dgm:cxn modelId="{C9C789AE-063B-4CD2-9245-3CF9017A2219}" type="presParOf" srcId="{C18E0082-F4C6-4FAE-8A39-D1B163BE546B}" destId="{101B5A46-2686-409B-8014-B693428F1300}" srcOrd="2" destOrd="0" presId="urn:microsoft.com/office/officeart/2008/layout/HalfCircleOrganizationChart"/>
    <dgm:cxn modelId="{7C167C4A-E589-4A6B-A24E-E63EEF9512B0}" type="presParOf" srcId="{C18E0082-F4C6-4FAE-8A39-D1B163BE546B}" destId="{DA4FB3F4-A7B9-49CC-AEEA-41CADF963DF9}" srcOrd="3" destOrd="0" presId="urn:microsoft.com/office/officeart/2008/layout/HalfCircleOrganizationChart"/>
    <dgm:cxn modelId="{204D67D0-C9BB-4773-BF34-56F878FD842E}" type="presParOf" srcId="{4D5D0F66-D21C-4D45-ADB0-A6204EAE4080}" destId="{EC183AAE-5E7D-48FD-A04E-D824332E161E}" srcOrd="1" destOrd="0" presId="urn:microsoft.com/office/officeart/2008/layout/HalfCircleOrganizationChart"/>
    <dgm:cxn modelId="{9A0C7A07-F8AB-4EAC-8738-932C9A0F4114}" type="presParOf" srcId="{4D5D0F66-D21C-4D45-ADB0-A6204EAE4080}" destId="{25686D1B-8AA2-461E-A04A-AF1D48BA9A4A}" srcOrd="2" destOrd="0" presId="urn:microsoft.com/office/officeart/2008/layout/HalfCircleOrganizationChart"/>
    <dgm:cxn modelId="{3D7D11ED-6936-441C-83B4-3EFD45939167}" type="presParOf" srcId="{7C6B18A4-9CEC-4DFF-89FA-07E967BA6FC5}" destId="{A0F8C9E0-8FD8-4A59-B964-C916013913D1}" srcOrd="2" destOrd="0" presId="urn:microsoft.com/office/officeart/2008/layout/HalfCircleOrganizationChart"/>
    <dgm:cxn modelId="{0859E8E3-66A4-4AFB-9067-A3B18F6340B8}" type="presParOf" srcId="{4EB636CD-91BE-4536-81B0-182806D8A38F}" destId="{0F03EC99-3229-4541-8615-4B82C6702C20}" srcOrd="2" destOrd="0" presId="urn:microsoft.com/office/officeart/2008/layout/HalfCircleOrganizationChart"/>
    <dgm:cxn modelId="{C5EC4A1E-ADF8-492E-BDA9-2CFB54F4EF14}" type="presParOf" srcId="{4EB636CD-91BE-4536-81B0-182806D8A38F}" destId="{943650D0-B435-4EA4-A4C2-825F8DB37067}" srcOrd="3" destOrd="0" presId="urn:microsoft.com/office/officeart/2008/layout/HalfCircleOrganizationChart"/>
    <dgm:cxn modelId="{3B421B6A-4283-47C4-8141-00FBF05F76FE}" type="presParOf" srcId="{943650D0-B435-4EA4-A4C2-825F8DB37067}" destId="{B85DD9D1-6812-40E9-AA39-B8FEE755338E}" srcOrd="0" destOrd="0" presId="urn:microsoft.com/office/officeart/2008/layout/HalfCircleOrganizationChart"/>
    <dgm:cxn modelId="{9E2295C6-99EA-4874-95DC-E14CB7D96D22}" type="presParOf" srcId="{B85DD9D1-6812-40E9-AA39-B8FEE755338E}" destId="{F99C7A0D-AFF1-487C-81E7-07200DC81BF8}" srcOrd="0" destOrd="0" presId="urn:microsoft.com/office/officeart/2008/layout/HalfCircleOrganizationChart"/>
    <dgm:cxn modelId="{326F85D0-BCCE-43E6-9E2A-303E436B6294}" type="presParOf" srcId="{B85DD9D1-6812-40E9-AA39-B8FEE755338E}" destId="{2AB1F139-3952-44AE-974A-6B6EC982BD15}" srcOrd="1" destOrd="0" presId="urn:microsoft.com/office/officeart/2008/layout/HalfCircleOrganizationChart"/>
    <dgm:cxn modelId="{A5DA84AA-7B92-485C-BDB9-6D753004B4B0}" type="presParOf" srcId="{B85DD9D1-6812-40E9-AA39-B8FEE755338E}" destId="{D6B2943B-1B0E-4B6E-A607-418F462CDD06}" srcOrd="2" destOrd="0" presId="urn:microsoft.com/office/officeart/2008/layout/HalfCircleOrganizationChart"/>
    <dgm:cxn modelId="{2ECE8E09-1E46-4EB2-BABA-0CC4773EED07}" type="presParOf" srcId="{B85DD9D1-6812-40E9-AA39-B8FEE755338E}" destId="{98B3F422-EC9C-409D-B9C9-F318994BC100}" srcOrd="3" destOrd="0" presId="urn:microsoft.com/office/officeart/2008/layout/HalfCircleOrganizationChart"/>
    <dgm:cxn modelId="{A0499884-24B6-4396-A293-137B59E62254}" type="presParOf" srcId="{943650D0-B435-4EA4-A4C2-825F8DB37067}" destId="{2AE6E714-5BA3-4692-9F17-FB25848F603C}" srcOrd="1" destOrd="0" presId="urn:microsoft.com/office/officeart/2008/layout/HalfCircleOrganizationChart"/>
    <dgm:cxn modelId="{1FE0EF1D-99A6-4CBD-8CBD-0D29FF4158EE}" type="presParOf" srcId="{2AE6E714-5BA3-4692-9F17-FB25848F603C}" destId="{F6DA2D48-2385-48C1-9FE3-6AA1C8CF6153}" srcOrd="0" destOrd="0" presId="urn:microsoft.com/office/officeart/2008/layout/HalfCircleOrganizationChart"/>
    <dgm:cxn modelId="{50B51DED-99F7-4233-8C66-188F067645BE}" type="presParOf" srcId="{2AE6E714-5BA3-4692-9F17-FB25848F603C}" destId="{22B17623-B482-41EF-8C72-BF86C585A4C3}" srcOrd="1" destOrd="0" presId="urn:microsoft.com/office/officeart/2008/layout/HalfCircleOrganizationChart"/>
    <dgm:cxn modelId="{A67B8717-DC7B-40D1-8B78-7908BB1CF04F}" type="presParOf" srcId="{22B17623-B482-41EF-8C72-BF86C585A4C3}" destId="{C708F615-960D-4302-A399-C57FDB6F47D1}" srcOrd="0" destOrd="0" presId="urn:microsoft.com/office/officeart/2008/layout/HalfCircleOrganizationChart"/>
    <dgm:cxn modelId="{948EEDEC-8614-4C02-9100-3D593FF3AB39}" type="presParOf" srcId="{C708F615-960D-4302-A399-C57FDB6F47D1}" destId="{62CF988E-603F-44BC-8C8C-C887FAFC4B26}" srcOrd="0" destOrd="0" presId="urn:microsoft.com/office/officeart/2008/layout/HalfCircleOrganizationChart"/>
    <dgm:cxn modelId="{5097E2E2-EAB3-46E7-9B36-FA4B694AA426}" type="presParOf" srcId="{C708F615-960D-4302-A399-C57FDB6F47D1}" destId="{56EE38B6-287E-4326-95DC-37A3461034F7}" srcOrd="1" destOrd="0" presId="urn:microsoft.com/office/officeart/2008/layout/HalfCircleOrganizationChart"/>
    <dgm:cxn modelId="{7BE8BCFE-8F0D-4596-9395-9417BF14ECD6}" type="presParOf" srcId="{C708F615-960D-4302-A399-C57FDB6F47D1}" destId="{BEAFF50C-C763-4318-B928-29AE32854279}" srcOrd="2" destOrd="0" presId="urn:microsoft.com/office/officeart/2008/layout/HalfCircleOrganizationChart"/>
    <dgm:cxn modelId="{48AEF886-37BA-4178-A68E-CCED8B87FA2A}" type="presParOf" srcId="{C708F615-960D-4302-A399-C57FDB6F47D1}" destId="{5A29AD56-B0C1-4FC2-BAF6-B9105679D1A6}" srcOrd="3" destOrd="0" presId="urn:microsoft.com/office/officeart/2008/layout/HalfCircleOrganizationChart"/>
    <dgm:cxn modelId="{A1D779CB-7920-43D4-976F-CBE7E16F8AA7}" type="presParOf" srcId="{22B17623-B482-41EF-8C72-BF86C585A4C3}" destId="{7D2B76BF-24E3-479C-B4BF-AC2D41C3E043}" srcOrd="1" destOrd="0" presId="urn:microsoft.com/office/officeart/2008/layout/HalfCircleOrganizationChart"/>
    <dgm:cxn modelId="{FE915383-A4A2-4313-9C49-FD619A993A67}" type="presParOf" srcId="{22B17623-B482-41EF-8C72-BF86C585A4C3}" destId="{49377BCB-C60B-4864-8673-CF61EDCC9E47}" srcOrd="2" destOrd="0" presId="urn:microsoft.com/office/officeart/2008/layout/HalfCircleOrganizationChart"/>
    <dgm:cxn modelId="{E8A237F6-8F8B-45DD-B677-3D919CC5AAD2}" type="presParOf" srcId="{2AE6E714-5BA3-4692-9F17-FB25848F603C}" destId="{EBDA5A78-B604-4691-8DE9-9E3479B6C844}" srcOrd="2" destOrd="0" presId="urn:microsoft.com/office/officeart/2008/layout/HalfCircleOrganizationChart"/>
    <dgm:cxn modelId="{E545537F-665B-4035-AC6C-837D9DC9C6A1}" type="presParOf" srcId="{2AE6E714-5BA3-4692-9F17-FB25848F603C}" destId="{DB37DC0C-399A-4167-99C5-0E39F3ECB197}" srcOrd="3" destOrd="0" presId="urn:microsoft.com/office/officeart/2008/layout/HalfCircleOrganizationChart"/>
    <dgm:cxn modelId="{0639DB79-1727-4A56-B6B1-88B188CBD8F4}" type="presParOf" srcId="{DB37DC0C-399A-4167-99C5-0E39F3ECB197}" destId="{A6830F19-5A1D-442B-B7D7-D0209AE104F0}" srcOrd="0" destOrd="0" presId="urn:microsoft.com/office/officeart/2008/layout/HalfCircleOrganizationChart"/>
    <dgm:cxn modelId="{C12A7ACB-AEAB-48DA-97E9-FD88BF6EEFAE}" type="presParOf" srcId="{A6830F19-5A1D-442B-B7D7-D0209AE104F0}" destId="{6444B657-3F1E-47A4-B976-2C69B100ACB5}" srcOrd="0" destOrd="0" presId="urn:microsoft.com/office/officeart/2008/layout/HalfCircleOrganizationChart"/>
    <dgm:cxn modelId="{CDC2E9F6-D56E-4735-9222-E84D4190B114}" type="presParOf" srcId="{A6830F19-5A1D-442B-B7D7-D0209AE104F0}" destId="{5BAB8B76-698E-42EE-8CC0-79672DC0F977}" srcOrd="1" destOrd="0" presId="urn:microsoft.com/office/officeart/2008/layout/HalfCircleOrganizationChart"/>
    <dgm:cxn modelId="{CF247F54-043A-403E-99E6-D6A07A3B6095}" type="presParOf" srcId="{A6830F19-5A1D-442B-B7D7-D0209AE104F0}" destId="{C9CAFBAA-9754-451C-B4B7-1C0EDAA554DF}" srcOrd="2" destOrd="0" presId="urn:microsoft.com/office/officeart/2008/layout/HalfCircleOrganizationChart"/>
    <dgm:cxn modelId="{23CA6EFA-ECA7-4E3E-A252-36A462DD7ACF}" type="presParOf" srcId="{A6830F19-5A1D-442B-B7D7-D0209AE104F0}" destId="{8CB72FCB-B394-40BB-8599-4172D541BA17}" srcOrd="3" destOrd="0" presId="urn:microsoft.com/office/officeart/2008/layout/HalfCircleOrganizationChart"/>
    <dgm:cxn modelId="{901FA9F4-0C2B-4107-9A21-65E67D513C7D}" type="presParOf" srcId="{DB37DC0C-399A-4167-99C5-0E39F3ECB197}" destId="{7446711E-4E66-49A2-A58D-F5648092408E}" srcOrd="1" destOrd="0" presId="urn:microsoft.com/office/officeart/2008/layout/HalfCircleOrganizationChart"/>
    <dgm:cxn modelId="{494F172A-8F58-47CB-B115-96190F84B729}" type="presParOf" srcId="{DB37DC0C-399A-4167-99C5-0E39F3ECB197}" destId="{9B586255-3842-459E-A7D6-E169A6225019}" srcOrd="2" destOrd="0" presId="urn:microsoft.com/office/officeart/2008/layout/HalfCircleOrganizationChart"/>
    <dgm:cxn modelId="{06B2EC10-09A4-47A4-BD2D-63097F1E8C44}" type="presParOf" srcId="{2AE6E714-5BA3-4692-9F17-FB25848F603C}" destId="{A9803BDA-9A37-47C0-BC28-50902107F0D9}" srcOrd="4" destOrd="0" presId="urn:microsoft.com/office/officeart/2008/layout/HalfCircleOrganizationChart"/>
    <dgm:cxn modelId="{9D1A0A1F-F954-4361-BA26-2D86A302E031}" type="presParOf" srcId="{2AE6E714-5BA3-4692-9F17-FB25848F603C}" destId="{1975C959-FB02-4AF3-92C5-9C8525C30DF4}" srcOrd="5" destOrd="0" presId="urn:microsoft.com/office/officeart/2008/layout/HalfCircleOrganizationChart"/>
    <dgm:cxn modelId="{5992CE9C-F9C8-46BC-8EFB-3F14E469D306}" type="presParOf" srcId="{1975C959-FB02-4AF3-92C5-9C8525C30DF4}" destId="{4836B1CD-52C5-4712-B381-D46EB2CD2E6C}" srcOrd="0" destOrd="0" presId="urn:microsoft.com/office/officeart/2008/layout/HalfCircleOrganizationChart"/>
    <dgm:cxn modelId="{F22180B1-6EF4-4072-B563-7D863F51D052}" type="presParOf" srcId="{4836B1CD-52C5-4712-B381-D46EB2CD2E6C}" destId="{C1FBC321-FBBC-4D5D-9A73-5F4D76DE3AA1}" srcOrd="0" destOrd="0" presId="urn:microsoft.com/office/officeart/2008/layout/HalfCircleOrganizationChart"/>
    <dgm:cxn modelId="{F5252A9E-EAAE-4C8A-AC14-CA556320BC8E}" type="presParOf" srcId="{4836B1CD-52C5-4712-B381-D46EB2CD2E6C}" destId="{31BE3E39-B740-4F1D-85CD-73C9AC3C62C3}" srcOrd="1" destOrd="0" presId="urn:microsoft.com/office/officeart/2008/layout/HalfCircleOrganizationChart"/>
    <dgm:cxn modelId="{2278D630-28FA-4F09-B4BD-00D9DE536E7A}" type="presParOf" srcId="{4836B1CD-52C5-4712-B381-D46EB2CD2E6C}" destId="{7738FE92-EE45-44E2-9BFC-BB701FAA7C8C}" srcOrd="2" destOrd="0" presId="urn:microsoft.com/office/officeart/2008/layout/HalfCircleOrganizationChart"/>
    <dgm:cxn modelId="{3CBE09F8-6722-4BDD-9992-BD93271EE097}" type="presParOf" srcId="{4836B1CD-52C5-4712-B381-D46EB2CD2E6C}" destId="{C6DB3ED0-6AD8-4205-8B63-FB06CD7AE1EB}" srcOrd="3" destOrd="0" presId="urn:microsoft.com/office/officeart/2008/layout/HalfCircleOrganizationChart"/>
    <dgm:cxn modelId="{5A9B11C6-4F7A-47AA-ABAD-9D8E51A6B93A}" type="presParOf" srcId="{1975C959-FB02-4AF3-92C5-9C8525C30DF4}" destId="{48889593-EF63-42C7-8D0A-8FB3E0F242DA}" srcOrd="1" destOrd="0" presId="urn:microsoft.com/office/officeart/2008/layout/HalfCircleOrganizationChart"/>
    <dgm:cxn modelId="{1A407CB3-57BF-415F-9BD6-A9BC9B628D95}" type="presParOf" srcId="{1975C959-FB02-4AF3-92C5-9C8525C30DF4}" destId="{8281A7B4-EB87-46FE-B376-B4A816A83E95}" srcOrd="2" destOrd="0" presId="urn:microsoft.com/office/officeart/2008/layout/HalfCircleOrganizationChart"/>
    <dgm:cxn modelId="{A8FE34EA-8850-4425-8A9E-31AA4FBC8456}" type="presParOf" srcId="{2AE6E714-5BA3-4692-9F17-FB25848F603C}" destId="{E6FBA1DA-3A17-45FF-9F59-49886357578C}" srcOrd="6" destOrd="0" presId="urn:microsoft.com/office/officeart/2008/layout/HalfCircleOrganizationChart"/>
    <dgm:cxn modelId="{24E40EF0-4D46-4D45-BE45-965FB1590B54}" type="presParOf" srcId="{2AE6E714-5BA3-4692-9F17-FB25848F603C}" destId="{C9E71EEE-628F-45E1-BED7-16F353D670AF}" srcOrd="7" destOrd="0" presId="urn:microsoft.com/office/officeart/2008/layout/HalfCircleOrganizationChart"/>
    <dgm:cxn modelId="{6337645F-69A3-4C0D-AFB4-CB9D39BC5357}" type="presParOf" srcId="{C9E71EEE-628F-45E1-BED7-16F353D670AF}" destId="{50948621-08EF-46E9-AC8C-D837F723D96C}" srcOrd="0" destOrd="0" presId="urn:microsoft.com/office/officeart/2008/layout/HalfCircleOrganizationChart"/>
    <dgm:cxn modelId="{9205808A-E9C3-4B0E-9D4B-3AB6EBB26FD4}" type="presParOf" srcId="{50948621-08EF-46E9-AC8C-D837F723D96C}" destId="{5743E0D4-71D6-4E83-83E8-6B2CA3038B81}" srcOrd="0" destOrd="0" presId="urn:microsoft.com/office/officeart/2008/layout/HalfCircleOrganizationChart"/>
    <dgm:cxn modelId="{37FB61FD-C051-41AB-AAE1-7728C44C9962}" type="presParOf" srcId="{50948621-08EF-46E9-AC8C-D837F723D96C}" destId="{9FFD13BA-D1E7-4B4B-AA5D-62C1D38D8470}" srcOrd="1" destOrd="0" presId="urn:microsoft.com/office/officeart/2008/layout/HalfCircleOrganizationChart"/>
    <dgm:cxn modelId="{0C915616-7386-4FA5-A427-2B33EDC3FC91}" type="presParOf" srcId="{50948621-08EF-46E9-AC8C-D837F723D96C}" destId="{D817D4EB-B503-4C72-8B93-57813028CCAE}" srcOrd="2" destOrd="0" presId="urn:microsoft.com/office/officeart/2008/layout/HalfCircleOrganizationChart"/>
    <dgm:cxn modelId="{E4A617B1-7D40-429C-BA63-10C8673A6CFE}" type="presParOf" srcId="{50948621-08EF-46E9-AC8C-D837F723D96C}" destId="{8B8C95DD-6D3A-4F00-9889-72F1A2B3866A}" srcOrd="3" destOrd="0" presId="urn:microsoft.com/office/officeart/2008/layout/HalfCircleOrganizationChart"/>
    <dgm:cxn modelId="{22EAE1B2-7500-4CF8-9D98-728EA18C1302}" type="presParOf" srcId="{C9E71EEE-628F-45E1-BED7-16F353D670AF}" destId="{9D513E6F-CA00-47EC-8809-26FCD0F9AD9C}" srcOrd="1" destOrd="0" presId="urn:microsoft.com/office/officeart/2008/layout/HalfCircleOrganizationChart"/>
    <dgm:cxn modelId="{65B83BED-F4FD-484D-8AE7-A3166142120A}" type="presParOf" srcId="{C9E71EEE-628F-45E1-BED7-16F353D670AF}" destId="{4DEB6767-C278-41A4-8AD9-522A62CAB085}" srcOrd="2" destOrd="0" presId="urn:microsoft.com/office/officeart/2008/layout/HalfCircleOrganizationChart"/>
    <dgm:cxn modelId="{61A240AD-1FE1-4F9C-815C-58768692CA6D}" type="presParOf" srcId="{943650D0-B435-4EA4-A4C2-825F8DB37067}" destId="{E3DE2F8D-B91E-4A52-A897-68E0BE540464}" srcOrd="2" destOrd="0" presId="urn:microsoft.com/office/officeart/2008/layout/HalfCircleOrganizationChart"/>
    <dgm:cxn modelId="{1106BACD-DF35-43EA-BF6B-7840B2B4F5C9}" type="presParOf" srcId="{32CE6538-9474-441E-BA30-C59220F5E20E}" destId="{71F0390A-B0E1-4118-AB09-5F7CB2E3EC89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564C7A-CAF3-4696-864D-9BCF4300CE21}">
      <dsp:nvSpPr>
        <dsp:cNvPr id="0" name=""/>
        <dsp:cNvSpPr/>
      </dsp:nvSpPr>
      <dsp:spPr>
        <a:xfrm>
          <a:off x="1927945" y="483950"/>
          <a:ext cx="400439" cy="23447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44741"/>
              </a:lnTo>
              <a:lnTo>
                <a:pt x="400439" y="2344741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DB5485-3C61-40A8-9554-C570E418F335}">
      <dsp:nvSpPr>
        <dsp:cNvPr id="0" name=""/>
        <dsp:cNvSpPr/>
      </dsp:nvSpPr>
      <dsp:spPr>
        <a:xfrm>
          <a:off x="1527506" y="483950"/>
          <a:ext cx="400439" cy="2344741"/>
        </a:xfrm>
        <a:custGeom>
          <a:avLst/>
          <a:gdLst/>
          <a:ahLst/>
          <a:cxnLst/>
          <a:rect l="0" t="0" r="0" b="0"/>
          <a:pathLst>
            <a:path>
              <a:moveTo>
                <a:pt x="400439" y="0"/>
              </a:moveTo>
              <a:lnTo>
                <a:pt x="400439" y="2344741"/>
              </a:lnTo>
              <a:lnTo>
                <a:pt x="0" y="2344741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69DED3-6804-4AE6-B76B-7B7275A6A686}">
      <dsp:nvSpPr>
        <dsp:cNvPr id="0" name=""/>
        <dsp:cNvSpPr/>
      </dsp:nvSpPr>
      <dsp:spPr>
        <a:xfrm>
          <a:off x="1927945" y="483950"/>
          <a:ext cx="400439" cy="16596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59652"/>
              </a:lnTo>
              <a:lnTo>
                <a:pt x="400439" y="165965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5ECAE1-0BDE-4DB7-8ABC-FBE40BDAA732}">
      <dsp:nvSpPr>
        <dsp:cNvPr id="0" name=""/>
        <dsp:cNvSpPr/>
      </dsp:nvSpPr>
      <dsp:spPr>
        <a:xfrm>
          <a:off x="1527506" y="483950"/>
          <a:ext cx="400439" cy="1659652"/>
        </a:xfrm>
        <a:custGeom>
          <a:avLst/>
          <a:gdLst/>
          <a:ahLst/>
          <a:cxnLst/>
          <a:rect l="0" t="0" r="0" b="0"/>
          <a:pathLst>
            <a:path>
              <a:moveTo>
                <a:pt x="400439" y="0"/>
              </a:moveTo>
              <a:lnTo>
                <a:pt x="400439" y="1659652"/>
              </a:lnTo>
              <a:lnTo>
                <a:pt x="0" y="165965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BA748F-49A8-414C-87F9-787EB6A24D16}">
      <dsp:nvSpPr>
        <dsp:cNvPr id="0" name=""/>
        <dsp:cNvSpPr/>
      </dsp:nvSpPr>
      <dsp:spPr>
        <a:xfrm>
          <a:off x="1927945" y="483950"/>
          <a:ext cx="400439" cy="9745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4563"/>
              </a:lnTo>
              <a:lnTo>
                <a:pt x="400439" y="97456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02570D-8E1A-4219-854F-83CBAE1694A9}">
      <dsp:nvSpPr>
        <dsp:cNvPr id="0" name=""/>
        <dsp:cNvSpPr/>
      </dsp:nvSpPr>
      <dsp:spPr>
        <a:xfrm>
          <a:off x="1527506" y="483950"/>
          <a:ext cx="400439" cy="974563"/>
        </a:xfrm>
        <a:custGeom>
          <a:avLst/>
          <a:gdLst/>
          <a:ahLst/>
          <a:cxnLst/>
          <a:rect l="0" t="0" r="0" b="0"/>
          <a:pathLst>
            <a:path>
              <a:moveTo>
                <a:pt x="400439" y="0"/>
              </a:moveTo>
              <a:lnTo>
                <a:pt x="400439" y="974563"/>
              </a:lnTo>
              <a:lnTo>
                <a:pt x="0" y="97456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38231F-0781-438A-963B-9B3D47EE3301}">
      <dsp:nvSpPr>
        <dsp:cNvPr id="0" name=""/>
        <dsp:cNvSpPr/>
      </dsp:nvSpPr>
      <dsp:spPr>
        <a:xfrm>
          <a:off x="1927945" y="483950"/>
          <a:ext cx="400439" cy="2894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9474"/>
              </a:lnTo>
              <a:lnTo>
                <a:pt x="400439" y="28947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688CCF-9C08-4BE3-94ED-7E3A0D9C5C98}">
      <dsp:nvSpPr>
        <dsp:cNvPr id="0" name=""/>
        <dsp:cNvSpPr/>
      </dsp:nvSpPr>
      <dsp:spPr>
        <a:xfrm>
          <a:off x="1527506" y="483950"/>
          <a:ext cx="400439" cy="289474"/>
        </a:xfrm>
        <a:custGeom>
          <a:avLst/>
          <a:gdLst/>
          <a:ahLst/>
          <a:cxnLst/>
          <a:rect l="0" t="0" r="0" b="0"/>
          <a:pathLst>
            <a:path>
              <a:moveTo>
                <a:pt x="400439" y="0"/>
              </a:moveTo>
              <a:lnTo>
                <a:pt x="400439" y="289474"/>
              </a:lnTo>
              <a:lnTo>
                <a:pt x="0" y="28947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3CABCB-F170-473D-8F6E-D2585F1DAF82}">
      <dsp:nvSpPr>
        <dsp:cNvPr id="0" name=""/>
        <dsp:cNvSpPr/>
      </dsp:nvSpPr>
      <dsp:spPr>
        <a:xfrm>
          <a:off x="1686717" y="1492"/>
          <a:ext cx="482457" cy="48245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E77D11-5402-408B-87A6-730476822F8E}">
      <dsp:nvSpPr>
        <dsp:cNvPr id="0" name=""/>
        <dsp:cNvSpPr/>
      </dsp:nvSpPr>
      <dsp:spPr>
        <a:xfrm>
          <a:off x="1686717" y="1492"/>
          <a:ext cx="482457" cy="48245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0BF08F-6CC6-47ED-85CB-9F6AD53ADEF9}">
      <dsp:nvSpPr>
        <dsp:cNvPr id="0" name=""/>
        <dsp:cNvSpPr/>
      </dsp:nvSpPr>
      <dsp:spPr>
        <a:xfrm>
          <a:off x="1445488" y="88335"/>
          <a:ext cx="964914" cy="30877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>
              <a:solidFill>
                <a:schemeClr val="tx1"/>
              </a:solidFill>
            </a:rPr>
            <a:t>CAM message</a:t>
          </a:r>
          <a:endParaRPr lang="en-US" sz="1300" kern="1200" dirty="0">
            <a:solidFill>
              <a:schemeClr val="tx1"/>
            </a:solidFill>
          </a:endParaRPr>
        </a:p>
      </dsp:txBody>
      <dsp:txXfrm>
        <a:off x="1445488" y="88335"/>
        <a:ext cx="964914" cy="308772"/>
      </dsp:txXfrm>
    </dsp:sp>
    <dsp:sp modelId="{A935071B-8FE3-4C0F-BAE6-8C41DF7BFD5C}">
      <dsp:nvSpPr>
        <dsp:cNvPr id="0" name=""/>
        <dsp:cNvSpPr/>
      </dsp:nvSpPr>
      <dsp:spPr>
        <a:xfrm>
          <a:off x="1102944" y="686582"/>
          <a:ext cx="482457" cy="48245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E1EE7F-BCA1-4E7E-A3E2-58F47A3A7557}">
      <dsp:nvSpPr>
        <dsp:cNvPr id="0" name=""/>
        <dsp:cNvSpPr/>
      </dsp:nvSpPr>
      <dsp:spPr>
        <a:xfrm>
          <a:off x="1102944" y="686582"/>
          <a:ext cx="482457" cy="48245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7F05DE-A63D-4437-9B1A-45DEE552B9CB}">
      <dsp:nvSpPr>
        <dsp:cNvPr id="0" name=""/>
        <dsp:cNvSpPr/>
      </dsp:nvSpPr>
      <dsp:spPr>
        <a:xfrm>
          <a:off x="861715" y="773424"/>
          <a:ext cx="964914" cy="30877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Velocity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861715" y="773424"/>
        <a:ext cx="964914" cy="308772"/>
      </dsp:txXfrm>
    </dsp:sp>
    <dsp:sp modelId="{EB0E5564-DCB9-4090-BC0A-4988D3F4C313}">
      <dsp:nvSpPr>
        <dsp:cNvPr id="0" name=""/>
        <dsp:cNvSpPr/>
      </dsp:nvSpPr>
      <dsp:spPr>
        <a:xfrm>
          <a:off x="2270490" y="686582"/>
          <a:ext cx="482457" cy="48245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C0F175-60CC-44CE-B6F3-6138548D0AE1}">
      <dsp:nvSpPr>
        <dsp:cNvPr id="0" name=""/>
        <dsp:cNvSpPr/>
      </dsp:nvSpPr>
      <dsp:spPr>
        <a:xfrm>
          <a:off x="2270490" y="686582"/>
          <a:ext cx="482457" cy="48245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D466D5-3DD8-45CC-8AB1-48A10CEB212F}">
      <dsp:nvSpPr>
        <dsp:cNvPr id="0" name=""/>
        <dsp:cNvSpPr/>
      </dsp:nvSpPr>
      <dsp:spPr>
        <a:xfrm>
          <a:off x="2029262" y="773424"/>
          <a:ext cx="964914" cy="30877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Displacement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2029262" y="773424"/>
        <a:ext cx="964914" cy="308772"/>
      </dsp:txXfrm>
    </dsp:sp>
    <dsp:sp modelId="{AA48E99D-AD1F-4715-AFC1-DB5ACE083D49}">
      <dsp:nvSpPr>
        <dsp:cNvPr id="0" name=""/>
        <dsp:cNvSpPr/>
      </dsp:nvSpPr>
      <dsp:spPr>
        <a:xfrm>
          <a:off x="1102944" y="1371671"/>
          <a:ext cx="482457" cy="48245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3FAA84-4E85-439F-AEB7-84CC53CB2F22}">
      <dsp:nvSpPr>
        <dsp:cNvPr id="0" name=""/>
        <dsp:cNvSpPr/>
      </dsp:nvSpPr>
      <dsp:spPr>
        <a:xfrm>
          <a:off x="1102944" y="1371671"/>
          <a:ext cx="482457" cy="48245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3FE5E5-5429-41D8-9F3C-D82D006509CF}">
      <dsp:nvSpPr>
        <dsp:cNvPr id="0" name=""/>
        <dsp:cNvSpPr/>
      </dsp:nvSpPr>
      <dsp:spPr>
        <a:xfrm>
          <a:off x="861715" y="1458513"/>
          <a:ext cx="964914" cy="30877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Acceleration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861715" y="1458513"/>
        <a:ext cx="964914" cy="308772"/>
      </dsp:txXfrm>
    </dsp:sp>
    <dsp:sp modelId="{D010FDEE-40AD-4166-9A38-4695F7AF925C}">
      <dsp:nvSpPr>
        <dsp:cNvPr id="0" name=""/>
        <dsp:cNvSpPr/>
      </dsp:nvSpPr>
      <dsp:spPr>
        <a:xfrm>
          <a:off x="2270490" y="1371671"/>
          <a:ext cx="482457" cy="48245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26255B-56CC-42F3-8888-531C6C5116C5}">
      <dsp:nvSpPr>
        <dsp:cNvPr id="0" name=""/>
        <dsp:cNvSpPr/>
      </dsp:nvSpPr>
      <dsp:spPr>
        <a:xfrm>
          <a:off x="2270490" y="1371671"/>
          <a:ext cx="482457" cy="48245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7C42BB-C5D6-4AD2-B00B-4E25EDAD2B47}">
      <dsp:nvSpPr>
        <dsp:cNvPr id="0" name=""/>
        <dsp:cNvSpPr/>
      </dsp:nvSpPr>
      <dsp:spPr>
        <a:xfrm>
          <a:off x="2029262" y="1458513"/>
          <a:ext cx="964914" cy="30877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Target Velocity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2029262" y="1458513"/>
        <a:ext cx="964914" cy="308772"/>
      </dsp:txXfrm>
    </dsp:sp>
    <dsp:sp modelId="{85582D54-9992-47DC-A6CC-237B053B8849}">
      <dsp:nvSpPr>
        <dsp:cNvPr id="0" name=""/>
        <dsp:cNvSpPr/>
      </dsp:nvSpPr>
      <dsp:spPr>
        <a:xfrm>
          <a:off x="1102944" y="2056760"/>
          <a:ext cx="482457" cy="48245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2FBAD2-205C-46FE-91EB-9E93BA1F9F0A}">
      <dsp:nvSpPr>
        <dsp:cNvPr id="0" name=""/>
        <dsp:cNvSpPr/>
      </dsp:nvSpPr>
      <dsp:spPr>
        <a:xfrm>
          <a:off x="1102944" y="2056760"/>
          <a:ext cx="482457" cy="48245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0C93CE-B4BB-4871-8F32-B89610E2AED1}">
      <dsp:nvSpPr>
        <dsp:cNvPr id="0" name=""/>
        <dsp:cNvSpPr/>
      </dsp:nvSpPr>
      <dsp:spPr>
        <a:xfrm>
          <a:off x="861715" y="2143602"/>
          <a:ext cx="964914" cy="30877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Target Distance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861715" y="2143602"/>
        <a:ext cx="964914" cy="308772"/>
      </dsp:txXfrm>
    </dsp:sp>
    <dsp:sp modelId="{EA98C712-448E-42AF-BD48-086D0C791AFE}">
      <dsp:nvSpPr>
        <dsp:cNvPr id="0" name=""/>
        <dsp:cNvSpPr/>
      </dsp:nvSpPr>
      <dsp:spPr>
        <a:xfrm>
          <a:off x="2270490" y="2056760"/>
          <a:ext cx="482457" cy="48245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F4157E-8C05-4CEB-8DE3-299216834272}">
      <dsp:nvSpPr>
        <dsp:cNvPr id="0" name=""/>
        <dsp:cNvSpPr/>
      </dsp:nvSpPr>
      <dsp:spPr>
        <a:xfrm>
          <a:off x="2270490" y="2056760"/>
          <a:ext cx="482457" cy="48245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571EC8-B436-4D23-8898-7FD36A38EA83}">
      <dsp:nvSpPr>
        <dsp:cNvPr id="0" name=""/>
        <dsp:cNvSpPr/>
      </dsp:nvSpPr>
      <dsp:spPr>
        <a:xfrm>
          <a:off x="2029262" y="2143602"/>
          <a:ext cx="964914" cy="30877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Target Acceleration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2029262" y="2143602"/>
        <a:ext cx="964914" cy="308772"/>
      </dsp:txXfrm>
    </dsp:sp>
    <dsp:sp modelId="{EF13B134-9F78-4222-BBDD-1926A919A779}">
      <dsp:nvSpPr>
        <dsp:cNvPr id="0" name=""/>
        <dsp:cNvSpPr/>
      </dsp:nvSpPr>
      <dsp:spPr>
        <a:xfrm>
          <a:off x="1102944" y="2741849"/>
          <a:ext cx="482457" cy="48245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D99CC4-F191-4F79-A4FE-737D1A0B7237}">
      <dsp:nvSpPr>
        <dsp:cNvPr id="0" name=""/>
        <dsp:cNvSpPr/>
      </dsp:nvSpPr>
      <dsp:spPr>
        <a:xfrm>
          <a:off x="1102944" y="2741849"/>
          <a:ext cx="482457" cy="48245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B89A4B-C65F-4D78-8623-E31C504C5FB8}">
      <dsp:nvSpPr>
        <dsp:cNvPr id="0" name=""/>
        <dsp:cNvSpPr/>
      </dsp:nvSpPr>
      <dsp:spPr>
        <a:xfrm>
          <a:off x="861715" y="2828692"/>
          <a:ext cx="964914" cy="30877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Time stamp (s)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861715" y="2828692"/>
        <a:ext cx="964914" cy="308772"/>
      </dsp:txXfrm>
    </dsp:sp>
    <dsp:sp modelId="{2D7AF9A1-A66C-42BE-8946-6D6D98EC3A82}">
      <dsp:nvSpPr>
        <dsp:cNvPr id="0" name=""/>
        <dsp:cNvSpPr/>
      </dsp:nvSpPr>
      <dsp:spPr>
        <a:xfrm>
          <a:off x="2270490" y="2741849"/>
          <a:ext cx="482457" cy="48245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95BA42-22CC-4C2C-BB3A-6FD4EA306275}">
      <dsp:nvSpPr>
        <dsp:cNvPr id="0" name=""/>
        <dsp:cNvSpPr/>
      </dsp:nvSpPr>
      <dsp:spPr>
        <a:xfrm>
          <a:off x="2270490" y="2741849"/>
          <a:ext cx="482457" cy="48245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DC8C8F-84E6-457B-9DC0-04650848930D}">
      <dsp:nvSpPr>
        <dsp:cNvPr id="0" name=""/>
        <dsp:cNvSpPr/>
      </dsp:nvSpPr>
      <dsp:spPr>
        <a:xfrm>
          <a:off x="2029262" y="2828692"/>
          <a:ext cx="964914" cy="30877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tx1"/>
              </a:solidFill>
              <a:latin typeface="+mn-lt"/>
              <a:ea typeface="+mn-ea"/>
              <a:cs typeface="+mn-cs"/>
            </a:rPr>
            <a:t>Time stamp (micro-seconds)</a:t>
          </a:r>
          <a:endParaRPr lang="en-US" sz="11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2029262" y="2828692"/>
        <a:ext cx="964914" cy="3087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D308B7-AD36-437F-B776-26E3659B4E75}">
      <dsp:nvSpPr>
        <dsp:cNvPr id="0" name=""/>
        <dsp:cNvSpPr/>
      </dsp:nvSpPr>
      <dsp:spPr>
        <a:xfrm>
          <a:off x="2465043" y="463605"/>
          <a:ext cx="1422451" cy="3415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976"/>
              </a:lnTo>
              <a:lnTo>
                <a:pt x="1422451" y="170976"/>
              </a:lnTo>
              <a:lnTo>
                <a:pt x="1422451" y="341591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1006C1-D9F3-4FE8-9E6B-605237373CF9}">
      <dsp:nvSpPr>
        <dsp:cNvPr id="0" name=""/>
        <dsp:cNvSpPr/>
      </dsp:nvSpPr>
      <dsp:spPr>
        <a:xfrm>
          <a:off x="1501295" y="463605"/>
          <a:ext cx="963748" cy="537364"/>
        </a:xfrm>
        <a:custGeom>
          <a:avLst/>
          <a:gdLst/>
          <a:ahLst/>
          <a:cxnLst/>
          <a:rect l="0" t="0" r="0" b="0"/>
          <a:pathLst>
            <a:path>
              <a:moveTo>
                <a:pt x="963748" y="0"/>
              </a:moveTo>
              <a:lnTo>
                <a:pt x="963748" y="366749"/>
              </a:lnTo>
              <a:lnTo>
                <a:pt x="0" y="366749"/>
              </a:lnTo>
              <a:lnTo>
                <a:pt x="0" y="537364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97C94E-3A80-4370-A1E7-BD8D36F582CE}">
      <dsp:nvSpPr>
        <dsp:cNvPr id="0" name=""/>
        <dsp:cNvSpPr/>
      </dsp:nvSpPr>
      <dsp:spPr>
        <a:xfrm>
          <a:off x="1479367" y="360"/>
          <a:ext cx="1971352" cy="46324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tx1"/>
              </a:solidFill>
            </a:rPr>
            <a:t>Debugging</a:t>
          </a:r>
          <a:endParaRPr lang="en-US" sz="2300" kern="1200" dirty="0">
            <a:solidFill>
              <a:schemeClr val="tx1"/>
            </a:solidFill>
          </a:endParaRPr>
        </a:p>
      </dsp:txBody>
      <dsp:txXfrm>
        <a:off x="1479367" y="360"/>
        <a:ext cx="1971352" cy="463244"/>
      </dsp:txXfrm>
    </dsp:sp>
    <dsp:sp modelId="{D0B6F4BF-0972-4307-BAC3-11F234781A8C}">
      <dsp:nvSpPr>
        <dsp:cNvPr id="0" name=""/>
        <dsp:cNvSpPr/>
      </dsp:nvSpPr>
      <dsp:spPr>
        <a:xfrm>
          <a:off x="250320" y="1000970"/>
          <a:ext cx="2501949" cy="3255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Modules’ debugging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250320" y="1000970"/>
        <a:ext cx="2501949" cy="325525"/>
      </dsp:txXfrm>
    </dsp:sp>
    <dsp:sp modelId="{0521CD42-DE91-419F-A8A3-B4CFDCEC729F}">
      <dsp:nvSpPr>
        <dsp:cNvPr id="0" name=""/>
        <dsp:cNvSpPr/>
      </dsp:nvSpPr>
      <dsp:spPr>
        <a:xfrm>
          <a:off x="3075041" y="805196"/>
          <a:ext cx="1624906" cy="812453"/>
        </a:xfrm>
        <a:prstGeom prst="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655" tIns="33655" rIns="33655" bIns="33655" numCol="1" spcCol="1270" anchor="ctr" anchorCtr="0">
          <a:noAutofit/>
        </a:bodyPr>
        <a:lstStyle/>
        <a:p>
          <a:pPr lvl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300" kern="1200" dirty="0"/>
        </a:p>
      </dsp:txBody>
      <dsp:txXfrm>
        <a:off x="3075041" y="805196"/>
        <a:ext cx="1624906" cy="8124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1A3A67-465E-47A0-ADCB-823C196C5857}">
      <dsp:nvSpPr>
        <dsp:cNvPr id="0" name=""/>
        <dsp:cNvSpPr/>
      </dsp:nvSpPr>
      <dsp:spPr>
        <a:xfrm>
          <a:off x="1864913" y="1456501"/>
          <a:ext cx="297882" cy="4417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1762"/>
              </a:lnTo>
              <a:lnTo>
                <a:pt x="297882" y="441762"/>
              </a:lnTo>
            </a:path>
          </a:pathLst>
        </a:custGeom>
        <a:noFill/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922EB3-CA9B-43A8-B4EE-73A94CD13370}">
      <dsp:nvSpPr>
        <dsp:cNvPr id="0" name=""/>
        <dsp:cNvSpPr/>
      </dsp:nvSpPr>
      <dsp:spPr>
        <a:xfrm>
          <a:off x="2631781" y="966816"/>
          <a:ext cx="91440" cy="28421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4219"/>
              </a:lnTo>
            </a:path>
          </a:pathLst>
        </a:custGeom>
        <a:noFill/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1AB3EB-1AA0-45F1-9246-798E46A15F60}">
      <dsp:nvSpPr>
        <dsp:cNvPr id="0" name=""/>
        <dsp:cNvSpPr/>
      </dsp:nvSpPr>
      <dsp:spPr>
        <a:xfrm>
          <a:off x="1946696" y="230730"/>
          <a:ext cx="730805" cy="4256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9868"/>
              </a:lnTo>
              <a:lnTo>
                <a:pt x="730805" y="289868"/>
              </a:lnTo>
              <a:lnTo>
                <a:pt x="730805" y="425604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1006C1-D9F3-4FE8-9E6B-605237373CF9}">
      <dsp:nvSpPr>
        <dsp:cNvPr id="0" name=""/>
        <dsp:cNvSpPr/>
      </dsp:nvSpPr>
      <dsp:spPr>
        <a:xfrm>
          <a:off x="665111" y="230730"/>
          <a:ext cx="1281584" cy="427511"/>
        </a:xfrm>
        <a:custGeom>
          <a:avLst/>
          <a:gdLst/>
          <a:ahLst/>
          <a:cxnLst/>
          <a:rect l="0" t="0" r="0" b="0"/>
          <a:pathLst>
            <a:path>
              <a:moveTo>
                <a:pt x="1281584" y="0"/>
              </a:moveTo>
              <a:lnTo>
                <a:pt x="1281584" y="291775"/>
              </a:lnTo>
              <a:lnTo>
                <a:pt x="0" y="291775"/>
              </a:lnTo>
              <a:lnTo>
                <a:pt x="0" y="427511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97C94E-3A80-4370-A1E7-BD8D36F582CE}">
      <dsp:nvSpPr>
        <dsp:cNvPr id="0" name=""/>
        <dsp:cNvSpPr/>
      </dsp:nvSpPr>
      <dsp:spPr>
        <a:xfrm>
          <a:off x="1048534" y="13985"/>
          <a:ext cx="1796323" cy="21674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tx1"/>
              </a:solidFill>
            </a:rPr>
            <a:t>Automated Scripts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1048534" y="13985"/>
        <a:ext cx="1796323" cy="216745"/>
      </dsp:txXfrm>
    </dsp:sp>
    <dsp:sp modelId="{D0B6F4BF-0972-4307-BAC3-11F234781A8C}">
      <dsp:nvSpPr>
        <dsp:cNvPr id="0" name=""/>
        <dsp:cNvSpPr/>
      </dsp:nvSpPr>
      <dsp:spPr>
        <a:xfrm>
          <a:off x="18747" y="658242"/>
          <a:ext cx="1292728" cy="25897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Platoon_run.bat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18747" y="658242"/>
        <a:ext cx="1292728" cy="258978"/>
      </dsp:txXfrm>
    </dsp:sp>
    <dsp:sp modelId="{272FD41B-8146-460F-8CB0-18EBA9764BCB}">
      <dsp:nvSpPr>
        <dsp:cNvPr id="0" name=""/>
        <dsp:cNvSpPr/>
      </dsp:nvSpPr>
      <dsp:spPr>
        <a:xfrm>
          <a:off x="1516282" y="656335"/>
          <a:ext cx="2322437" cy="31048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Generate_velocity_profile.m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1516282" y="656335"/>
        <a:ext cx="2322437" cy="310480"/>
      </dsp:txXfrm>
    </dsp:sp>
    <dsp:sp modelId="{6C6A93F8-D525-4EC8-B158-020BCE77C2A6}">
      <dsp:nvSpPr>
        <dsp:cNvPr id="0" name=""/>
        <dsp:cNvSpPr/>
      </dsp:nvSpPr>
      <dsp:spPr>
        <a:xfrm>
          <a:off x="1661766" y="1251035"/>
          <a:ext cx="2031470" cy="20546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Velocity_profile_parser.py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1661766" y="1251035"/>
        <a:ext cx="2031470" cy="205466"/>
      </dsp:txXfrm>
    </dsp:sp>
    <dsp:sp modelId="{007578AE-7B70-4059-BBB9-86F9559187ED}">
      <dsp:nvSpPr>
        <dsp:cNvPr id="0" name=""/>
        <dsp:cNvSpPr/>
      </dsp:nvSpPr>
      <dsp:spPr>
        <a:xfrm>
          <a:off x="2162795" y="1575081"/>
          <a:ext cx="1292728" cy="646364"/>
        </a:xfrm>
        <a:prstGeom prst="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>
            <a:solidFill>
              <a:schemeClr val="tx1"/>
            </a:solidFill>
          </a:endParaRPr>
        </a:p>
      </dsp:txBody>
      <dsp:txXfrm>
        <a:off x="2162795" y="1575081"/>
        <a:ext cx="1292728" cy="64636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FBA1DA-3A17-45FF-9F59-49886357578C}">
      <dsp:nvSpPr>
        <dsp:cNvPr id="0" name=""/>
        <dsp:cNvSpPr/>
      </dsp:nvSpPr>
      <dsp:spPr>
        <a:xfrm>
          <a:off x="5006384" y="1323035"/>
          <a:ext cx="504185" cy="26634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63413"/>
              </a:lnTo>
              <a:lnTo>
                <a:pt x="504185" y="2663413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803BDA-9A37-47C0-BC28-50902107F0D9}">
      <dsp:nvSpPr>
        <dsp:cNvPr id="0" name=""/>
        <dsp:cNvSpPr/>
      </dsp:nvSpPr>
      <dsp:spPr>
        <a:xfrm>
          <a:off x="5006384" y="1323035"/>
          <a:ext cx="529678" cy="18852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85214"/>
              </a:lnTo>
              <a:lnTo>
                <a:pt x="529678" y="188521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DA5A78-B604-4691-8DE9-9E3479B6C844}">
      <dsp:nvSpPr>
        <dsp:cNvPr id="0" name=""/>
        <dsp:cNvSpPr/>
      </dsp:nvSpPr>
      <dsp:spPr>
        <a:xfrm>
          <a:off x="5006384" y="1323035"/>
          <a:ext cx="504185" cy="11070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7015"/>
              </a:lnTo>
              <a:lnTo>
                <a:pt x="504185" y="1107015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DA2D48-2385-48C1-9FE3-6AA1C8CF6153}">
      <dsp:nvSpPr>
        <dsp:cNvPr id="0" name=""/>
        <dsp:cNvSpPr/>
      </dsp:nvSpPr>
      <dsp:spPr>
        <a:xfrm>
          <a:off x="5006384" y="1323035"/>
          <a:ext cx="504185" cy="3288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8816"/>
              </a:lnTo>
              <a:lnTo>
                <a:pt x="504185" y="32881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03EC99-3229-4541-8615-4B82C6702C20}">
      <dsp:nvSpPr>
        <dsp:cNvPr id="0" name=""/>
        <dsp:cNvSpPr/>
      </dsp:nvSpPr>
      <dsp:spPr>
        <a:xfrm>
          <a:off x="3422064" y="544836"/>
          <a:ext cx="1584320" cy="2301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5085"/>
              </a:lnTo>
              <a:lnTo>
                <a:pt x="1584320" y="115085"/>
              </a:lnTo>
              <a:lnTo>
                <a:pt x="1584320" y="230171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8670F8-D755-4335-A9A7-480010DDFE17}">
      <dsp:nvSpPr>
        <dsp:cNvPr id="0" name=""/>
        <dsp:cNvSpPr/>
      </dsp:nvSpPr>
      <dsp:spPr>
        <a:xfrm>
          <a:off x="2502512" y="1323035"/>
          <a:ext cx="1532608" cy="2301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5085"/>
              </a:lnTo>
              <a:lnTo>
                <a:pt x="1532608" y="115085"/>
              </a:lnTo>
              <a:lnTo>
                <a:pt x="1532608" y="230171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A5D074-6F01-44F8-9F8A-89C6FA1D058E}">
      <dsp:nvSpPr>
        <dsp:cNvPr id="0" name=""/>
        <dsp:cNvSpPr/>
      </dsp:nvSpPr>
      <dsp:spPr>
        <a:xfrm>
          <a:off x="2145039" y="2163095"/>
          <a:ext cx="566099" cy="11070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7015"/>
              </a:lnTo>
              <a:lnTo>
                <a:pt x="566099" y="1107015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AFFF74-D482-47E8-A10E-0188B47ED2C9}">
      <dsp:nvSpPr>
        <dsp:cNvPr id="0" name=""/>
        <dsp:cNvSpPr/>
      </dsp:nvSpPr>
      <dsp:spPr>
        <a:xfrm>
          <a:off x="2145039" y="2163095"/>
          <a:ext cx="566099" cy="3288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8816"/>
              </a:lnTo>
              <a:lnTo>
                <a:pt x="566099" y="32881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CC5F80-034A-4138-91BB-F3143F0A67EB}">
      <dsp:nvSpPr>
        <dsp:cNvPr id="0" name=""/>
        <dsp:cNvSpPr/>
      </dsp:nvSpPr>
      <dsp:spPr>
        <a:xfrm>
          <a:off x="2145039" y="1323035"/>
          <a:ext cx="357472" cy="230171"/>
        </a:xfrm>
        <a:custGeom>
          <a:avLst/>
          <a:gdLst/>
          <a:ahLst/>
          <a:cxnLst/>
          <a:rect l="0" t="0" r="0" b="0"/>
          <a:pathLst>
            <a:path>
              <a:moveTo>
                <a:pt x="357472" y="0"/>
              </a:moveTo>
              <a:lnTo>
                <a:pt x="357472" y="115085"/>
              </a:lnTo>
              <a:lnTo>
                <a:pt x="0" y="115085"/>
              </a:lnTo>
              <a:lnTo>
                <a:pt x="0" y="230171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3FE0CD-06AE-4D27-B75C-3A1BBBCFB2A6}">
      <dsp:nvSpPr>
        <dsp:cNvPr id="0" name=""/>
        <dsp:cNvSpPr/>
      </dsp:nvSpPr>
      <dsp:spPr>
        <a:xfrm>
          <a:off x="612430" y="1323035"/>
          <a:ext cx="1890081" cy="230171"/>
        </a:xfrm>
        <a:custGeom>
          <a:avLst/>
          <a:gdLst/>
          <a:ahLst/>
          <a:cxnLst/>
          <a:rect l="0" t="0" r="0" b="0"/>
          <a:pathLst>
            <a:path>
              <a:moveTo>
                <a:pt x="1890081" y="0"/>
              </a:moveTo>
              <a:lnTo>
                <a:pt x="1890081" y="115085"/>
              </a:lnTo>
              <a:lnTo>
                <a:pt x="0" y="115085"/>
              </a:lnTo>
              <a:lnTo>
                <a:pt x="0" y="230171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FDFB7B-9903-4746-A0E9-799AC6305524}">
      <dsp:nvSpPr>
        <dsp:cNvPr id="0" name=""/>
        <dsp:cNvSpPr/>
      </dsp:nvSpPr>
      <dsp:spPr>
        <a:xfrm>
          <a:off x="2502512" y="544836"/>
          <a:ext cx="919551" cy="230171"/>
        </a:xfrm>
        <a:custGeom>
          <a:avLst/>
          <a:gdLst/>
          <a:ahLst/>
          <a:cxnLst/>
          <a:rect l="0" t="0" r="0" b="0"/>
          <a:pathLst>
            <a:path>
              <a:moveTo>
                <a:pt x="919551" y="0"/>
              </a:moveTo>
              <a:lnTo>
                <a:pt x="919551" y="115085"/>
              </a:lnTo>
              <a:lnTo>
                <a:pt x="0" y="115085"/>
              </a:lnTo>
              <a:lnTo>
                <a:pt x="0" y="230171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BCF9EC-C8F8-4B16-8AE7-73FEAB117F7C}">
      <dsp:nvSpPr>
        <dsp:cNvPr id="0" name=""/>
        <dsp:cNvSpPr/>
      </dsp:nvSpPr>
      <dsp:spPr>
        <a:xfrm>
          <a:off x="2915724" y="4212"/>
          <a:ext cx="1012678" cy="540623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FFA6BF-3ABA-4989-B9EA-4620B43F4746}">
      <dsp:nvSpPr>
        <dsp:cNvPr id="0" name=""/>
        <dsp:cNvSpPr/>
      </dsp:nvSpPr>
      <dsp:spPr>
        <a:xfrm>
          <a:off x="2915724" y="4212"/>
          <a:ext cx="1012678" cy="540623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7F530B-8886-4AE4-AE06-72BF5FE116BE}">
      <dsp:nvSpPr>
        <dsp:cNvPr id="0" name=""/>
        <dsp:cNvSpPr/>
      </dsp:nvSpPr>
      <dsp:spPr>
        <a:xfrm>
          <a:off x="2409385" y="101524"/>
          <a:ext cx="2025356" cy="345999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1" kern="1200" dirty="0" smtClean="0"/>
            <a:t>Sustainable CACC testbed</a:t>
          </a:r>
          <a:endParaRPr lang="en-US" sz="1400" b="1" i="1" kern="1200" dirty="0"/>
        </a:p>
      </dsp:txBody>
      <dsp:txXfrm>
        <a:off x="2409385" y="101524"/>
        <a:ext cx="2025356" cy="345999"/>
      </dsp:txXfrm>
    </dsp:sp>
    <dsp:sp modelId="{AC7C1AD7-6292-4BCF-BF0E-1CF5D70CF34F}">
      <dsp:nvSpPr>
        <dsp:cNvPr id="0" name=""/>
        <dsp:cNvSpPr/>
      </dsp:nvSpPr>
      <dsp:spPr>
        <a:xfrm>
          <a:off x="1896114" y="775007"/>
          <a:ext cx="1212795" cy="54802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E8D11-403B-4D9C-AB19-F5F2985B04DE}">
      <dsp:nvSpPr>
        <dsp:cNvPr id="0" name=""/>
        <dsp:cNvSpPr/>
      </dsp:nvSpPr>
      <dsp:spPr>
        <a:xfrm>
          <a:off x="1896114" y="775007"/>
          <a:ext cx="1212795" cy="54802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13637D-E49D-4D23-8992-408BBE0ED0CF}">
      <dsp:nvSpPr>
        <dsp:cNvPr id="0" name=""/>
        <dsp:cNvSpPr/>
      </dsp:nvSpPr>
      <dsp:spPr>
        <a:xfrm>
          <a:off x="1289716" y="873652"/>
          <a:ext cx="2425591" cy="350737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Major Improvements</a:t>
          </a:r>
          <a:endParaRPr lang="en-US" sz="1400" kern="1200" dirty="0"/>
        </a:p>
      </dsp:txBody>
      <dsp:txXfrm>
        <a:off x="1289716" y="873652"/>
        <a:ext cx="2425591" cy="350737"/>
      </dsp:txXfrm>
    </dsp:sp>
    <dsp:sp modelId="{CCDC9BC6-4F85-42B6-BF53-336E78C8CB01}">
      <dsp:nvSpPr>
        <dsp:cNvPr id="0" name=""/>
        <dsp:cNvSpPr/>
      </dsp:nvSpPr>
      <dsp:spPr>
        <a:xfrm>
          <a:off x="338417" y="1553207"/>
          <a:ext cx="548027" cy="54802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708404-FFCE-4057-B1B1-A114B1D83338}">
      <dsp:nvSpPr>
        <dsp:cNvPr id="0" name=""/>
        <dsp:cNvSpPr/>
      </dsp:nvSpPr>
      <dsp:spPr>
        <a:xfrm>
          <a:off x="338417" y="1553207"/>
          <a:ext cx="548027" cy="54802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466743-E457-4EE5-8DD7-EC919DC4A73E}">
      <dsp:nvSpPr>
        <dsp:cNvPr id="0" name=""/>
        <dsp:cNvSpPr/>
      </dsp:nvSpPr>
      <dsp:spPr>
        <a:xfrm>
          <a:off x="64403" y="1651851"/>
          <a:ext cx="1096055" cy="350737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Hardware and wiring</a:t>
          </a:r>
          <a:endParaRPr lang="en-US" sz="1100" kern="1200" dirty="0"/>
        </a:p>
      </dsp:txBody>
      <dsp:txXfrm>
        <a:off x="64403" y="1651851"/>
        <a:ext cx="1096055" cy="350737"/>
      </dsp:txXfrm>
    </dsp:sp>
    <dsp:sp modelId="{5D7481A4-1B38-4AB3-AA30-F07C705F8237}">
      <dsp:nvSpPr>
        <dsp:cNvPr id="0" name=""/>
        <dsp:cNvSpPr/>
      </dsp:nvSpPr>
      <dsp:spPr>
        <a:xfrm>
          <a:off x="1767834" y="1553207"/>
          <a:ext cx="754409" cy="609888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1620F2-EE22-4BFD-9299-FE1DBA80FFF5}">
      <dsp:nvSpPr>
        <dsp:cNvPr id="0" name=""/>
        <dsp:cNvSpPr/>
      </dsp:nvSpPr>
      <dsp:spPr>
        <a:xfrm>
          <a:off x="1767834" y="1553207"/>
          <a:ext cx="754409" cy="609888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16C98-6512-42C0-ABAB-BCB4E1CFD794}">
      <dsp:nvSpPr>
        <dsp:cNvPr id="0" name=""/>
        <dsp:cNvSpPr/>
      </dsp:nvSpPr>
      <dsp:spPr>
        <a:xfrm>
          <a:off x="1390630" y="1662987"/>
          <a:ext cx="1508818" cy="390328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Estimation Algorithms</a:t>
          </a:r>
          <a:endParaRPr lang="en-US" sz="1100" kern="1200" dirty="0"/>
        </a:p>
      </dsp:txBody>
      <dsp:txXfrm>
        <a:off x="1390630" y="1662987"/>
        <a:ext cx="1508818" cy="390328"/>
      </dsp:txXfrm>
    </dsp:sp>
    <dsp:sp modelId="{E152AD50-BA83-4C5A-A991-B2DCB4366B7C}">
      <dsp:nvSpPr>
        <dsp:cNvPr id="0" name=""/>
        <dsp:cNvSpPr/>
      </dsp:nvSpPr>
      <dsp:spPr>
        <a:xfrm>
          <a:off x="2645375" y="2393267"/>
          <a:ext cx="548027" cy="54802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9FC9BB-0814-4838-9B28-96851D80BB07}">
      <dsp:nvSpPr>
        <dsp:cNvPr id="0" name=""/>
        <dsp:cNvSpPr/>
      </dsp:nvSpPr>
      <dsp:spPr>
        <a:xfrm>
          <a:off x="2645375" y="2393267"/>
          <a:ext cx="548027" cy="54802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9C1B06-FA6D-4079-9ECC-150BB8093CAA}">
      <dsp:nvSpPr>
        <dsp:cNvPr id="0" name=""/>
        <dsp:cNvSpPr/>
      </dsp:nvSpPr>
      <dsp:spPr>
        <a:xfrm>
          <a:off x="2371362" y="2491912"/>
          <a:ext cx="1096055" cy="350737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Port Extended Kalman Filter (EKF)</a:t>
          </a:r>
          <a:endParaRPr lang="en-US" sz="1100" kern="1200" dirty="0"/>
        </a:p>
      </dsp:txBody>
      <dsp:txXfrm>
        <a:off x="2371362" y="2491912"/>
        <a:ext cx="1096055" cy="350737"/>
      </dsp:txXfrm>
    </dsp:sp>
    <dsp:sp modelId="{0B8A9286-3728-4E99-82AE-7A1666305524}">
      <dsp:nvSpPr>
        <dsp:cNvPr id="0" name=""/>
        <dsp:cNvSpPr/>
      </dsp:nvSpPr>
      <dsp:spPr>
        <a:xfrm>
          <a:off x="2645375" y="3171466"/>
          <a:ext cx="548027" cy="54802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731131-23BB-495D-9EA1-5B3E03E84881}">
      <dsp:nvSpPr>
        <dsp:cNvPr id="0" name=""/>
        <dsp:cNvSpPr/>
      </dsp:nvSpPr>
      <dsp:spPr>
        <a:xfrm>
          <a:off x="2645375" y="3171466"/>
          <a:ext cx="548027" cy="54802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07B3ED-98C4-4DA4-9BB8-1A120EA86E4A}">
      <dsp:nvSpPr>
        <dsp:cNvPr id="0" name=""/>
        <dsp:cNvSpPr/>
      </dsp:nvSpPr>
      <dsp:spPr>
        <a:xfrm>
          <a:off x="2371362" y="3270111"/>
          <a:ext cx="1096055" cy="350737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Dedicated IMU sensor</a:t>
          </a:r>
          <a:endParaRPr lang="en-US" sz="1100" kern="1200" dirty="0"/>
        </a:p>
      </dsp:txBody>
      <dsp:txXfrm>
        <a:off x="2371362" y="3270111"/>
        <a:ext cx="1096055" cy="350737"/>
      </dsp:txXfrm>
    </dsp:sp>
    <dsp:sp modelId="{C265C53D-0007-46F0-8BC6-A8D8701BA178}">
      <dsp:nvSpPr>
        <dsp:cNvPr id="0" name=""/>
        <dsp:cNvSpPr/>
      </dsp:nvSpPr>
      <dsp:spPr>
        <a:xfrm>
          <a:off x="3582370" y="1553207"/>
          <a:ext cx="905500" cy="54802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1B5A46-2686-409B-8014-B693428F1300}">
      <dsp:nvSpPr>
        <dsp:cNvPr id="0" name=""/>
        <dsp:cNvSpPr/>
      </dsp:nvSpPr>
      <dsp:spPr>
        <a:xfrm>
          <a:off x="3582370" y="1553207"/>
          <a:ext cx="905500" cy="54802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30AFBF-4059-4AB5-BC0B-3321D84C9A76}">
      <dsp:nvSpPr>
        <dsp:cNvPr id="0" name=""/>
        <dsp:cNvSpPr/>
      </dsp:nvSpPr>
      <dsp:spPr>
        <a:xfrm>
          <a:off x="3129620" y="1651851"/>
          <a:ext cx="1811000" cy="350737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Implement the CACC control law for each platoon member</a:t>
          </a:r>
          <a:endParaRPr lang="en-US" sz="1100" kern="1200" dirty="0"/>
        </a:p>
      </dsp:txBody>
      <dsp:txXfrm>
        <a:off x="3129620" y="1651851"/>
        <a:ext cx="1811000" cy="350737"/>
      </dsp:txXfrm>
    </dsp:sp>
    <dsp:sp modelId="{2AB1F139-3952-44AE-974A-6B6EC982BD15}">
      <dsp:nvSpPr>
        <dsp:cNvPr id="0" name=""/>
        <dsp:cNvSpPr/>
      </dsp:nvSpPr>
      <dsp:spPr>
        <a:xfrm>
          <a:off x="4732370" y="775007"/>
          <a:ext cx="548027" cy="54802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B2943B-1B0E-4B6E-A607-418F462CDD06}">
      <dsp:nvSpPr>
        <dsp:cNvPr id="0" name=""/>
        <dsp:cNvSpPr/>
      </dsp:nvSpPr>
      <dsp:spPr>
        <a:xfrm>
          <a:off x="4732370" y="775007"/>
          <a:ext cx="548027" cy="54802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9C7A0D-AFF1-487C-81E7-07200DC81BF8}">
      <dsp:nvSpPr>
        <dsp:cNvPr id="0" name=""/>
        <dsp:cNvSpPr/>
      </dsp:nvSpPr>
      <dsp:spPr>
        <a:xfrm>
          <a:off x="4458356" y="873652"/>
          <a:ext cx="1096055" cy="350737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Minor Improvements</a:t>
          </a:r>
          <a:endParaRPr lang="en-US" sz="1100" kern="1200" dirty="0"/>
        </a:p>
      </dsp:txBody>
      <dsp:txXfrm>
        <a:off x="4458356" y="873652"/>
        <a:ext cx="1096055" cy="350737"/>
      </dsp:txXfrm>
    </dsp:sp>
    <dsp:sp modelId="{56EE38B6-287E-4326-95DC-37A3461034F7}">
      <dsp:nvSpPr>
        <dsp:cNvPr id="0" name=""/>
        <dsp:cNvSpPr/>
      </dsp:nvSpPr>
      <dsp:spPr>
        <a:xfrm>
          <a:off x="5444806" y="1553207"/>
          <a:ext cx="548027" cy="54802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AFF50C-C763-4318-B928-29AE32854279}">
      <dsp:nvSpPr>
        <dsp:cNvPr id="0" name=""/>
        <dsp:cNvSpPr/>
      </dsp:nvSpPr>
      <dsp:spPr>
        <a:xfrm>
          <a:off x="5444806" y="1553207"/>
          <a:ext cx="548027" cy="54802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CF988E-603F-44BC-8C8C-C887FAFC4B26}">
      <dsp:nvSpPr>
        <dsp:cNvPr id="0" name=""/>
        <dsp:cNvSpPr/>
      </dsp:nvSpPr>
      <dsp:spPr>
        <a:xfrm>
          <a:off x="5170792" y="1651851"/>
          <a:ext cx="1096055" cy="350737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Remote action commands</a:t>
          </a:r>
          <a:endParaRPr lang="en-US" sz="1100" kern="1200" dirty="0"/>
        </a:p>
      </dsp:txBody>
      <dsp:txXfrm>
        <a:off x="5170792" y="1651851"/>
        <a:ext cx="1096055" cy="350737"/>
      </dsp:txXfrm>
    </dsp:sp>
    <dsp:sp modelId="{5BAB8B76-698E-42EE-8CC0-79672DC0F977}">
      <dsp:nvSpPr>
        <dsp:cNvPr id="0" name=""/>
        <dsp:cNvSpPr/>
      </dsp:nvSpPr>
      <dsp:spPr>
        <a:xfrm>
          <a:off x="5444806" y="2331406"/>
          <a:ext cx="548027" cy="54802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CAFBAA-9754-451C-B4B7-1C0EDAA554DF}">
      <dsp:nvSpPr>
        <dsp:cNvPr id="0" name=""/>
        <dsp:cNvSpPr/>
      </dsp:nvSpPr>
      <dsp:spPr>
        <a:xfrm>
          <a:off x="5444806" y="2331406"/>
          <a:ext cx="548027" cy="54802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44B657-3F1E-47A4-B976-2C69B100ACB5}">
      <dsp:nvSpPr>
        <dsp:cNvPr id="0" name=""/>
        <dsp:cNvSpPr/>
      </dsp:nvSpPr>
      <dsp:spPr>
        <a:xfrm>
          <a:off x="5170792" y="2430051"/>
          <a:ext cx="1096055" cy="350737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Python UI script can be improved</a:t>
          </a:r>
          <a:endParaRPr lang="en-US" sz="1100" kern="1200" dirty="0"/>
        </a:p>
      </dsp:txBody>
      <dsp:txXfrm>
        <a:off x="5170792" y="2430051"/>
        <a:ext cx="1096055" cy="350737"/>
      </dsp:txXfrm>
    </dsp:sp>
    <dsp:sp modelId="{31BE3E39-B740-4F1D-85CD-73C9AC3C62C3}">
      <dsp:nvSpPr>
        <dsp:cNvPr id="0" name=""/>
        <dsp:cNvSpPr/>
      </dsp:nvSpPr>
      <dsp:spPr>
        <a:xfrm>
          <a:off x="5465365" y="3109605"/>
          <a:ext cx="589146" cy="54802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38FE92-EE45-44E2-9BFC-BB701FAA7C8C}">
      <dsp:nvSpPr>
        <dsp:cNvPr id="0" name=""/>
        <dsp:cNvSpPr/>
      </dsp:nvSpPr>
      <dsp:spPr>
        <a:xfrm>
          <a:off x="5465365" y="3109605"/>
          <a:ext cx="589146" cy="54802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FBC321-FBBC-4D5D-9A73-5F4D76DE3AA1}">
      <dsp:nvSpPr>
        <dsp:cNvPr id="0" name=""/>
        <dsp:cNvSpPr/>
      </dsp:nvSpPr>
      <dsp:spPr>
        <a:xfrm>
          <a:off x="5170792" y="3208250"/>
          <a:ext cx="1178292" cy="350737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Streaming Camera installation </a:t>
          </a:r>
          <a:endParaRPr lang="en-US" sz="1100" kern="1200" dirty="0"/>
        </a:p>
      </dsp:txBody>
      <dsp:txXfrm>
        <a:off x="5170792" y="3208250"/>
        <a:ext cx="1178292" cy="350737"/>
      </dsp:txXfrm>
    </dsp:sp>
    <dsp:sp modelId="{9FFD13BA-D1E7-4B4B-AA5D-62C1D38D8470}">
      <dsp:nvSpPr>
        <dsp:cNvPr id="0" name=""/>
        <dsp:cNvSpPr/>
      </dsp:nvSpPr>
      <dsp:spPr>
        <a:xfrm>
          <a:off x="5444806" y="3887804"/>
          <a:ext cx="548027" cy="548027"/>
        </a:xfrm>
        <a:prstGeom prst="arc">
          <a:avLst>
            <a:gd name="adj1" fmla="val 13200000"/>
            <a:gd name="adj2" fmla="val 192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17D4EB-B503-4C72-8B93-57813028CCAE}">
      <dsp:nvSpPr>
        <dsp:cNvPr id="0" name=""/>
        <dsp:cNvSpPr/>
      </dsp:nvSpPr>
      <dsp:spPr>
        <a:xfrm>
          <a:off x="5444806" y="3887804"/>
          <a:ext cx="548027" cy="548027"/>
        </a:xfrm>
        <a:prstGeom prst="arc">
          <a:avLst>
            <a:gd name="adj1" fmla="val 2400000"/>
            <a:gd name="adj2" fmla="val 8400000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43E0D4-71D6-4E83-83E8-6B2CA3038B81}">
      <dsp:nvSpPr>
        <dsp:cNvPr id="0" name=""/>
        <dsp:cNvSpPr/>
      </dsp:nvSpPr>
      <dsp:spPr>
        <a:xfrm>
          <a:off x="5170792" y="3986449"/>
          <a:ext cx="1096055" cy="350737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smtClean="0"/>
            <a:t>Software architecture</a:t>
          </a:r>
          <a:endParaRPr lang="en-US" sz="1100" kern="1200" dirty="0"/>
        </a:p>
      </dsp:txBody>
      <dsp:txXfrm>
        <a:off x="5170792" y="3986449"/>
        <a:ext cx="1096055" cy="3507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2.png>
</file>

<file path=ppt/media/image15.png>
</file>

<file path=ppt/media/image2.png>
</file>

<file path=ppt/media/image20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3.png>
</file>

<file path=ppt/media/image35.png>
</file>

<file path=ppt/media/image36.png>
</file>

<file path=ppt/media/image37.png>
</file>

<file path=ppt/media/image39.png>
</file>

<file path=ppt/media/image4.png>
</file>

<file path=ppt/media/image44.png>
</file>

<file path=ppt/media/image45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83F84-DCF6-41FA-BCA9-69CE49274880}" type="datetimeFigureOut">
              <a:rPr lang="en-US" smtClean="0"/>
              <a:t>7/21/2021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3F061B-A2D5-492E-8362-4F0A435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52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35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8798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https://carrera-toys.com/de/product/20023902-bmw-m1-procar-no5-hockenheim-1979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474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0698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96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507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112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221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VIKING SCALEXTRIC SLOT CAR CLUB), to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2669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8004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14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/>
              <a:t>Which track and vehicles should be used as a Model? Are the hardware components going to fit inside the vehicle?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/>
              <a:t>Which controller is better in terms of cost and efficiency? Does it supports Real-Time Operating System?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/>
              <a:t>How to structure the software code and software layers?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/>
              <a:t>Which building system shall be used?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/>
              <a:t>Which communication modules and protocol can match the given requirement?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/>
              <a:t>What measurements should be done? and what sensors are more suitable and should be used?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/>
              <a:t>How to log data in order to be analyzed?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/>
              <a:t>How to achieve remote control over the model?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/>
              <a:t>What verification steps should be applied for each component of implemented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/>
              <a:t>software and hardware?</a:t>
            </a:r>
          </a:p>
          <a:p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3517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534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4156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604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2738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4987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5631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686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7036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987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826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smtClean="0"/>
              <a:t>1.1. Track should have a sufficient length and reliable shape.</a:t>
            </a:r>
          </a:p>
          <a:p>
            <a:r>
              <a:rPr lang="en-US" sz="1400" dirty="0" smtClean="0"/>
              <a:t>1.2. </a:t>
            </a:r>
            <a:r>
              <a:rPr lang="en-US" sz="1200" dirty="0" smtClean="0"/>
              <a:t>Vehicles should be able to carry electronics and can be easily controlled on the track with the least effort.</a:t>
            </a:r>
          </a:p>
          <a:p>
            <a:r>
              <a:rPr lang="en-US" dirty="0" smtClean="0"/>
              <a:t>________________________________________</a:t>
            </a:r>
          </a:p>
          <a:p>
            <a:r>
              <a:rPr lang="en-US" sz="1200" dirty="0" smtClean="0"/>
              <a:t>3.1. Able to provide different communication and message passing schemes.</a:t>
            </a:r>
          </a:p>
          <a:p>
            <a:r>
              <a:rPr lang="en-US" sz="1200" dirty="0" smtClean="0"/>
              <a:t>3.2. Preserve the Cooperative Awareness Message (CAM) refresh rate.</a:t>
            </a:r>
          </a:p>
          <a:p>
            <a:r>
              <a:rPr lang="en-US" sz="1200" dirty="0" smtClean="0"/>
              <a:t>3.3. Works with minimum packet loss.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________________________________________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3.4. Deterministic communication behavior.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________________________________________</a:t>
            </a:r>
          </a:p>
          <a:p>
            <a:r>
              <a:rPr lang="en-US" sz="1200" dirty="0" smtClean="0"/>
              <a:t>4. Real-time and efficient controller.</a:t>
            </a:r>
          </a:p>
          <a:p>
            <a:r>
              <a:rPr lang="en-US" sz="1200" dirty="0" smtClean="0"/>
              <a:t>4.1. High controller frequency, to preserve the required control update rate.</a:t>
            </a:r>
          </a:p>
          <a:p>
            <a:r>
              <a:rPr lang="en-US" sz="1200" dirty="0" smtClean="0"/>
              <a:t>4.2. Real-time software using Real-Time Operating System.</a:t>
            </a:r>
          </a:p>
          <a:p>
            <a:r>
              <a:rPr lang="en-US" sz="1200" dirty="0" smtClean="0"/>
              <a:t>4.3. Atomic execution for critical sections (e.g., measuring relative distance)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________________________________________</a:t>
            </a:r>
          </a:p>
          <a:p>
            <a:r>
              <a:rPr lang="en-US" sz="1200" dirty="0" smtClean="0"/>
              <a:t>5.1. Remote control and monitoring.</a:t>
            </a:r>
          </a:p>
          <a:p>
            <a:r>
              <a:rPr lang="en-US" sz="1200" dirty="0" smtClean="0"/>
              <a:t>5.2. Multiple communication protocols such as ZigBee, &amp; Wi-Fi, and Low Energy Bluetooth (BLE) to enable further research.</a:t>
            </a:r>
          </a:p>
          <a:p>
            <a:r>
              <a:rPr lang="nn-NO" sz="1200" dirty="0" smtClean="0"/>
              <a:t>5.3. Data logging for post-processing analysis.</a:t>
            </a:r>
            <a:endParaRPr 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sz="120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135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475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5322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0801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4874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2174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1619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2014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13113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9074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410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https://www.reddit.com/r/enlightenedbirdmen/comments/7qh831/my_new_platoon_chep/</a:t>
            </a:r>
          </a:p>
          <a:p>
            <a:r>
              <a:rPr lang="en-US" dirty="0" smtClean="0"/>
              <a:t>https://texasnewstoday.com/russian-military-aircraft-are-practicing-bombing-enemy-ships-during-training-in-the-black-sea/344930/</a:t>
            </a:r>
          </a:p>
          <a:p>
            <a:r>
              <a:rPr lang="en-US" dirty="0" smtClean="0"/>
              <a:t>https://www.merriam-webster.com/words-at-play/origin-of-squadron-and-squad</a:t>
            </a:r>
          </a:p>
          <a:p>
            <a:r>
              <a:rPr lang="en-US" dirty="0" smtClean="0"/>
              <a:t>https://www.tech-faq.com/vehicle-platooning.html</a:t>
            </a:r>
          </a:p>
          <a:p>
            <a:r>
              <a:rPr lang="en-US" dirty="0" smtClean="0"/>
              <a:t>https://erticonetwork.com/large-scale-deployment-of-multi-brand-truck-platooning-on-european-roads/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795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69484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04964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92054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45935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863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5179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379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08975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0791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230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https://www.zf.com/products/en/cars/products_30982.html</a:t>
            </a:r>
          </a:p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41702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36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https://www.aimsun.com/de/technische-hinweise/modellierung-verbundener-fahrzeuge-mit-aimsun-api/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Stephen Jones, N.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Wikström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A. Ferreira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Parrilla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| DS | 29 November 2018  - Energy-Efficient Cooperative Adaptive Cruise Control (EECACC) 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798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https://www.aimsun.com/de/technische-hinweise/modellierung-verbundener-fahrzeuge-mit-aimsun-api/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Stephen Jones, N.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Wikström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A. Ferreira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Parrilla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| DS | 29 November 2018  - Energy-Efficient Cooperative Adaptive Cruise Control (EECACC) 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81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5761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3F061B-A2D5-492E-8362-4F0A435C1D5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95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34AF8-D568-4C98-B6EC-64A113B5443F}" type="datetime1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174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E6D4-FAC6-4E88-82D1-D4E4492E5048}" type="datetime1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45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B0F2A-D08C-4D49-9146-C0CC1249C246}" type="datetime1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677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62070-7ABF-4334-9184-76B0ABB68AD4}" type="datetime1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11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3D9BF-03A6-4185-B1C2-8EFA3DA339A9}" type="datetime1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8209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5CF7-1894-4320-B57F-7C585F0A4E58}" type="datetime1">
              <a:rPr lang="en-US" smtClean="0"/>
              <a:t>7/21/2021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35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658EB-DA6A-465E-A187-0D835A7A2CF8}" type="datetime1">
              <a:rPr lang="en-US" smtClean="0"/>
              <a:t>7/21/2021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131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71AD-378E-472A-9045-348BA84BAD99}" type="datetime1">
              <a:rPr lang="en-US" smtClean="0"/>
              <a:t>7/21/2021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83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C131-670D-4A5D-AA09-10EF85487054}" type="datetime1">
              <a:rPr lang="en-US" smtClean="0"/>
              <a:t>7/21/2021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1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8A7F52D-8267-41DF-9780-48E87C3B526D}" type="datetime1">
              <a:rPr lang="en-US" smtClean="0"/>
              <a:t>7/21/2021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630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A3A5D-7A3C-49D6-8CBC-9F487281F1E0}" type="datetime1">
              <a:rPr lang="en-US" smtClean="0"/>
              <a:t>7/21/2021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855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27E0EC4-CEBD-402F-8815-A996601AD5FF}" type="datetime1">
              <a:rPr lang="en-US" smtClean="0"/>
              <a:t>7/21/2021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Master's Research Project – Final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4033731-A143-4A0B-85AC-2AF148A1067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7533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carrera-toys.com/de/product/20023902-bmw-m1-procar-no5-hockenheim-1979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joy-it.net/en/products/SBC-NodeMCU-ESP32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aveshare.com/product/core2530-b.htm" TargetMode="External"/><Relationship Id="rId5" Type="http://schemas.openxmlformats.org/officeDocument/2006/relationships/image" Target="../media/image16.emf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indie.com/products/jkicklighter/pmw3360-motion-sensor/" TargetMode="External"/><Relationship Id="rId5" Type="http://schemas.openxmlformats.org/officeDocument/2006/relationships/image" Target="../media/image17.emf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hyperlink" Target="https://create.arduino.cc/projecthub/Nicholas_N/distance-measurement-with-an-ultrasonic-sensor-hy-srf05-64554e" TargetMode="Externa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hyperlink" Target="https://www.amazon.com/LEDMO-Power-Supply-Transformers-Adapter/dp/B01461MOGQ" TargetMode="Externa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ololu.com/product/2990" TargetMode="External"/><Relationship Id="rId5" Type="http://schemas.openxmlformats.org/officeDocument/2006/relationships/hyperlink" Target="https://vikingslotcarclub.co.uk/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hyperlink" Target="https://www.saleae.com/" TargetMode="Externa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emf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13" Type="http://schemas.openxmlformats.org/officeDocument/2006/relationships/diagramColors" Target="../diagrams/colors3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2.xml"/><Relationship Id="rId12" Type="http://schemas.openxmlformats.org/officeDocument/2006/relationships/diagramQuickStyle" Target="../diagrams/quickStyle3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11" Type="http://schemas.openxmlformats.org/officeDocument/2006/relationships/diagramLayout" Target="../diagrams/layout3.xml"/><Relationship Id="rId5" Type="http://schemas.openxmlformats.org/officeDocument/2006/relationships/diagramData" Target="../diagrams/data2.xml"/><Relationship Id="rId10" Type="http://schemas.openxmlformats.org/officeDocument/2006/relationships/diagramData" Target="../diagrams/data3.xml"/><Relationship Id="rId4" Type="http://schemas.openxmlformats.org/officeDocument/2006/relationships/image" Target="../media/image3.png"/><Relationship Id="rId9" Type="http://schemas.microsoft.com/office/2007/relationships/diagramDrawing" Target="../diagrams/drawing2.xml"/><Relationship Id="rId14" Type="http://schemas.microsoft.com/office/2007/relationships/diagramDrawing" Target="../diagrams/drawing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hyperlink" Target="https://www.merriam-webster.com/words-at-play/origin-of-squadron-and-squad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hyperlink" Target="https://texasnewstoday.com/russian-military-aircraft-are-practicing-bombing-enemy-ships-during-training-in-the-black-sea/344930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hyperlink" Target="https://www.reddit.com/r/enlightenedbirdmen/comments/7qh831/my_new_platoon_chep/" TargetMode="External"/><Relationship Id="rId5" Type="http://schemas.openxmlformats.org/officeDocument/2006/relationships/image" Target="../media/image4.png"/><Relationship Id="rId15" Type="http://schemas.openxmlformats.org/officeDocument/2006/relationships/hyperlink" Target="https://erticonetwork.com/large-scale-deployment-of-multi-brand-truck-platooning-on-european-roads/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hyperlink" Target="https://www.tech-faq.com/vehicle-platooning.html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mtom.com/blog/automated-driving/what-is-adaptive-cruise-control/" TargetMode="External"/><Relationship Id="rId3" Type="http://schemas.openxmlformats.org/officeDocument/2006/relationships/notesSlide" Target="../notesSlides/notesSlide5.xml"/><Relationship Id="rId7" Type="http://schemas.openxmlformats.org/officeDocument/2006/relationships/hyperlink" Target="https://www.zf.com/products/en/cars/products_30982.html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vl.com/documents/4053291/8226613/Energy-Efficient+Cooperative+Adaptive+Cruise+Control+(EECACC)+for+Cars+&amp;+Commercial+Vehicles_Stephen+Jones.pdf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www.aimsun.com/de/technische-hinweise/modellierung-verbundener-fahrzeuge-mit-aimsun-api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13C0094-C0FE-4BD3-8370-8ABF59FC71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68483" y="4442880"/>
            <a:ext cx="3258207" cy="360362"/>
          </a:xfrm>
        </p:spPr>
        <p:txBody>
          <a:bodyPr>
            <a:normAutofit fontScale="92500"/>
          </a:bodyPr>
          <a:lstStyle/>
          <a:p>
            <a:pPr algn="ctr"/>
            <a:r>
              <a:rPr lang="en-US" sz="2000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</a:t>
            </a:r>
            <a:r>
              <a:rPr lang="en-US" sz="20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886F4C4-4290-44AD-8F1F-F840E1442A92}"/>
              </a:ext>
            </a:extLst>
          </p:cNvPr>
          <p:cNvSpPr txBox="1">
            <a:spLocks/>
          </p:cNvSpPr>
          <p:nvPr/>
        </p:nvSpPr>
        <p:spPr>
          <a:xfrm>
            <a:off x="3089983" y="1828711"/>
            <a:ext cx="6015205" cy="5302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Master’s research project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7602FDC-5280-429B-8D0F-A1AF0A1C6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1</a:t>
            </a:fld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FE30E9C-C6AF-43FC-A48D-6091A6EC5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B642A-8203-4C0C-AB4D-2D6993B2FBC1}" type="datetime1">
              <a:rPr lang="en-US" smtClean="0"/>
              <a:t>7/21/2021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19F084F-A158-485D-9862-2F6316781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21B882-D670-419C-BF73-24161382C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62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2" name="Rectangle 1"/>
          <p:cNvSpPr/>
          <p:nvPr/>
        </p:nvSpPr>
        <p:spPr>
          <a:xfrm>
            <a:off x="887900" y="2922111"/>
            <a:ext cx="1060536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Design, Implementation, and </a:t>
            </a:r>
            <a:r>
              <a:rPr lang="en-US" sz="2800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Evaluation of </a:t>
            </a:r>
            <a:r>
              <a:rPr lang="en-US" sz="2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an Automotive Experimental </a:t>
            </a:r>
            <a:r>
              <a:rPr lang="en-US" sz="2800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Platform for </a:t>
            </a:r>
            <a:r>
              <a:rPr lang="en-US" sz="2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Autonomous </a:t>
            </a:r>
            <a:endParaRPr lang="en-US" sz="2800" dirty="0" smtClean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ctr"/>
            <a:r>
              <a:rPr lang="en-US" sz="2800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Cooperative Adaptive Cruise </a:t>
            </a:r>
            <a:r>
              <a:rPr lang="en-US" sz="2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Control (CACC)</a:t>
            </a:r>
          </a:p>
        </p:txBody>
      </p:sp>
    </p:spTree>
    <p:extLst>
      <p:ext uri="{BB962C8B-B14F-4D97-AF65-F5344CB8AC3E}">
        <p14:creationId xmlns:p14="http://schemas.microsoft.com/office/powerpoint/2010/main" val="145483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/>
          <p:cNvSpPr>
            <a:spLocks noGrp="1"/>
          </p:cNvSpPr>
          <p:nvPr>
            <p:ph idx="1"/>
          </p:nvPr>
        </p:nvSpPr>
        <p:spPr>
          <a:xfrm>
            <a:off x="1097280" y="1807634"/>
            <a:ext cx="3182620" cy="4315580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Autonomous Platooning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Adaptive</a:t>
            </a:r>
            <a:r>
              <a:rPr lang="ar-EG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Cooperative Adaptive 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Control Methods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Wireless Communication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5517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10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5E5D-272A-4E3D-96FA-CA2B892D956E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22" name="Left Brace 21"/>
          <p:cNvSpPr/>
          <p:nvPr/>
        </p:nvSpPr>
        <p:spPr>
          <a:xfrm>
            <a:off x="3876685" y="1930400"/>
            <a:ext cx="860989" cy="4192813"/>
          </a:xfrm>
          <a:prstGeom prst="leftBrace">
            <a:avLst>
              <a:gd name="adj1" fmla="val 8333"/>
              <a:gd name="adj2" fmla="val 833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478727" y="1977950"/>
            <a:ext cx="2580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Communication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4623374" y="2272500"/>
            <a:ext cx="702483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Cooperative </a:t>
            </a:r>
            <a:r>
              <a:rPr lang="en-US" dirty="0"/>
              <a:t>Awareness Message (CAM)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Specification: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dirty="0" smtClean="0"/>
              <a:t>Data rate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dirty="0" smtClean="0"/>
              <a:t>Packet loss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dirty="0" smtClean="0"/>
              <a:t>Delay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dirty="0" smtClean="0"/>
              <a:t>Behavior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Communication topology? </a:t>
            </a:r>
          </a:p>
          <a:p>
            <a:pPr lvl="1"/>
            <a:r>
              <a:rPr lang="en-US" dirty="0" smtClean="0"/>
              <a:t>(e.g., Mesh topology)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Available options? </a:t>
            </a:r>
            <a:endParaRPr lang="ar-EG" dirty="0" smtClean="0"/>
          </a:p>
          <a:p>
            <a:pPr lvl="1"/>
            <a:r>
              <a:rPr lang="en-US" dirty="0" smtClean="0"/>
              <a:t>(</a:t>
            </a:r>
            <a:r>
              <a:rPr lang="en-US" dirty="0" err="1" smtClean="0"/>
              <a:t>e.g</a:t>
            </a:r>
            <a:r>
              <a:rPr lang="en-US" dirty="0"/>
              <a:t>, </a:t>
            </a:r>
            <a:r>
              <a:rPr lang="en-US" dirty="0" smtClean="0"/>
              <a:t>Wi-Fi</a:t>
            </a:r>
            <a:r>
              <a:rPr lang="en-US" dirty="0"/>
              <a:t>, Bluetooth, BLE, and </a:t>
            </a:r>
            <a:r>
              <a:rPr lang="en-US" dirty="0" smtClean="0"/>
              <a:t>ZigBee)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1097280" y="5569532"/>
            <a:ext cx="225294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graphicFrame>
        <p:nvGraphicFramePr>
          <p:cNvPr id="12" name="Diagram 11"/>
          <p:cNvGraphicFramePr/>
          <p:nvPr>
            <p:extLst>
              <p:ext uri="{D42A27DB-BD31-4B8C-83A1-F6EECF244321}">
                <p14:modId xmlns:p14="http://schemas.microsoft.com/office/powerpoint/2010/main" val="4020886679"/>
              </p:ext>
            </p:extLst>
          </p:nvPr>
        </p:nvGraphicFramePr>
        <p:xfrm>
          <a:off x="8336108" y="2022663"/>
          <a:ext cx="3855892" cy="322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127746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3" grpId="0"/>
      <p:bldP spid="5" grpId="0"/>
      <p:bldGraphic spid="12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3"/>
          <p:cNvSpPr>
            <a:spLocks noGrp="1"/>
          </p:cNvSpPr>
          <p:nvPr>
            <p:ph idx="1"/>
          </p:nvPr>
        </p:nvSpPr>
        <p:spPr>
          <a:xfrm>
            <a:off x="1097280" y="1807634"/>
            <a:ext cx="3182620" cy="4315580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Autonomous Platooning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Adaptive</a:t>
            </a:r>
            <a:r>
              <a:rPr lang="ar-EG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Cooperative Adaptive 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Control Methods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Wireless Communication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5517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11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4E2BA-8A3E-4CDA-9859-0BF786D7274C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7" name="Right Brace 6"/>
          <p:cNvSpPr/>
          <p:nvPr/>
        </p:nvSpPr>
        <p:spPr>
          <a:xfrm>
            <a:off x="4016385" y="1915199"/>
            <a:ext cx="678872" cy="4100450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752309" y="3217603"/>
            <a:ext cx="778625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Accurate measurements for preceding vehicle relative distance, </a:t>
            </a:r>
            <a:r>
              <a:rPr lang="en-US" dirty="0" smtClean="0"/>
              <a:t>velocity</a:t>
            </a:r>
          </a:p>
          <a:p>
            <a:r>
              <a:rPr lang="en-US" dirty="0" smtClean="0"/>
              <a:t>     and </a:t>
            </a:r>
            <a:r>
              <a:rPr lang="en-US" dirty="0"/>
              <a:t>acceleration.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Accurate measurements for the i_th vehicle displacement, velocity and acceleration.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Preserve CAM message interval of 100 ms.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Preserve controller frequency at </a:t>
            </a:r>
            <a:r>
              <a:rPr lang="en-US" dirty="0"/>
              <a:t>50 </a:t>
            </a:r>
            <a:r>
              <a:rPr lang="en-US" dirty="0" smtClean="0"/>
              <a:t>Hz (</a:t>
            </a:r>
            <a:r>
              <a:rPr lang="en-US" dirty="0"/>
              <a:t>i.e</a:t>
            </a:r>
            <a:r>
              <a:rPr lang="en-US" dirty="0" smtClean="0"/>
              <a:t>., 20 ms).</a:t>
            </a:r>
            <a:endParaRPr lang="en-US" dirty="0"/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185598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12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E5C9-D34C-414D-9D5E-1FDE681E0BAE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1201026" y="2385290"/>
            <a:ext cx="226595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3411974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13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06500-A934-4810-B3C1-1DAE8D9D4EA0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5" name="Left Brace 4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279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569551" y="2186619"/>
            <a:ext cx="328815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Car Model and </a:t>
            </a:r>
            <a:r>
              <a:rPr lang="en-US" dirty="0" smtClean="0"/>
              <a:t>Track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Microcontroller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Selecting ZigBee </a:t>
            </a:r>
            <a:r>
              <a:rPr lang="en-US" dirty="0" smtClean="0"/>
              <a:t>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Sensors selection</a:t>
            </a:r>
            <a:r>
              <a:rPr lang="en-US" dirty="0" smtClean="0"/>
              <a:t>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Speed measurements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Distance measurements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Power Supply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Motor </a:t>
            </a:r>
            <a:r>
              <a:rPr lang="en-US" dirty="0" smtClean="0"/>
              <a:t>Driver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Logic Analyzer</a:t>
            </a:r>
            <a:endParaRPr lang="en-US" dirty="0" smtClean="0"/>
          </a:p>
          <a:p>
            <a:r>
              <a:rPr lang="en-US" dirty="0"/>
              <a:t>	</a:t>
            </a:r>
            <a:endParaRPr lang="en-US" sz="16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7942" y="3814963"/>
            <a:ext cx="2152036" cy="1528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7500" y="2020840"/>
            <a:ext cx="2537098" cy="1596940"/>
          </a:xfrm>
          <a:prstGeom prst="rect">
            <a:avLst/>
          </a:prstGeom>
        </p:spPr>
      </p:pic>
      <p:sp>
        <p:nvSpPr>
          <p:cNvPr id="16" name="Left Brace 15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793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091713" y="5343037"/>
            <a:ext cx="3474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Custom Track:</a:t>
            </a:r>
          </a:p>
          <a:p>
            <a:r>
              <a:rPr lang="en-US" dirty="0"/>
              <a:t>	</a:t>
            </a:r>
            <a:r>
              <a:rPr lang="en-US" dirty="0" smtClean="0"/>
              <a:t>• Maximum </a:t>
            </a:r>
            <a:r>
              <a:rPr lang="en-US" dirty="0"/>
              <a:t>length of 6.3 </a:t>
            </a:r>
            <a:r>
              <a:rPr lang="en-US" dirty="0" smtClean="0"/>
              <a:t>m 	• Curvature </a:t>
            </a:r>
            <a:r>
              <a:rPr lang="en-US" dirty="0"/>
              <a:t>length of </a:t>
            </a:r>
            <a:r>
              <a:rPr lang="en-US" dirty="0" smtClean="0"/>
              <a:t>54 cm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9329978" y="3557078"/>
            <a:ext cx="2895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SFRM1095"/>
              </a:rPr>
              <a:t>Vehicle Model:[</a:t>
            </a:r>
            <a:r>
              <a:rPr lang="en-US" dirty="0" smtClean="0">
                <a:latin typeface="SFRM1095"/>
                <a:hlinkClick r:id="rId7"/>
              </a:rPr>
              <a:t>10</a:t>
            </a:r>
            <a:r>
              <a:rPr lang="en-US" dirty="0" smtClean="0">
                <a:latin typeface="SFRM1095"/>
              </a:rPr>
              <a:t>] </a:t>
            </a:r>
          </a:p>
          <a:p>
            <a:r>
              <a:rPr lang="en-US" dirty="0">
                <a:latin typeface="SFRM1095"/>
              </a:rPr>
              <a:t>	</a:t>
            </a:r>
            <a:r>
              <a:rPr lang="en-US" dirty="0" smtClean="0">
                <a:latin typeface="SFRM1095"/>
              </a:rPr>
              <a:t>• Length:19 cm </a:t>
            </a:r>
          </a:p>
          <a:p>
            <a:r>
              <a:rPr lang="en-US" dirty="0" smtClean="0">
                <a:latin typeface="SFRM1095"/>
              </a:rPr>
              <a:t>	• Height:4.5 cm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248614" y="3056081"/>
            <a:ext cx="155904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379730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16" grpId="0" animBg="1"/>
      <p:bldP spid="17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14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44CA6-C386-4850-B8A4-DE004B7622E4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6" name="Rectangle 5"/>
          <p:cNvSpPr/>
          <p:nvPr/>
        </p:nvSpPr>
        <p:spPr>
          <a:xfrm>
            <a:off x="3569551" y="2186619"/>
            <a:ext cx="328815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Car Model and Track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Microcontroller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Selecting ZigBee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Sensors selection: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Speed measurements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Distance measurements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Power Supply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Logic Analyzer</a:t>
            </a:r>
          </a:p>
          <a:p>
            <a:r>
              <a:rPr lang="en-US" dirty="0"/>
              <a:t>	</a:t>
            </a:r>
            <a:endParaRPr lang="en-US" sz="1600" dirty="0"/>
          </a:p>
        </p:txBody>
      </p:sp>
      <p:sp>
        <p:nvSpPr>
          <p:cNvPr id="16" name="Left Brace 15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1448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4169" y="1830899"/>
            <a:ext cx="1640232" cy="112574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946900" y="3262581"/>
            <a:ext cx="51181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CPU: low-power Xtensa® 32-bit LX6 microprocessor Dual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CPU Clock: 240 MHz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Flash memory size: 4 MB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Peripherals: UART, SPI GPIO, I2C, I2S</a:t>
            </a:r>
            <a:r>
              <a:rPr lang="da-DK" dirty="0"/>
              <a:t>, I2C, LED </a:t>
            </a:r>
            <a:r>
              <a:rPr lang="da-DK" dirty="0" smtClean="0"/>
              <a:t>				PWM, </a:t>
            </a:r>
            <a:r>
              <a:rPr lang="pt-BR" dirty="0" smtClean="0"/>
              <a:t>Motor PWM, USB</a:t>
            </a:r>
            <a:r>
              <a:rPr lang="pt-BR" dirty="0"/>
              <a:t>,  </a:t>
            </a:r>
            <a:r>
              <a:rPr lang="en-US" dirty="0"/>
              <a:t>pulse 			     </a:t>
            </a:r>
            <a:r>
              <a:rPr lang="en-US" dirty="0" smtClean="0"/>
              <a:t>	counter</a:t>
            </a:r>
            <a:r>
              <a:rPr lang="en-US" dirty="0"/>
              <a:t>, capacitive touch sensor, ADC, 		     </a:t>
            </a:r>
            <a:r>
              <a:rPr lang="en-US" dirty="0" smtClean="0"/>
              <a:t>	DAC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Wireless connectivity: </a:t>
            </a:r>
            <a:r>
              <a:rPr lang="en-US" dirty="0" smtClean="0"/>
              <a:t>Bluetooth</a:t>
            </a:r>
            <a:r>
              <a:rPr lang="pt-BR" dirty="0" smtClean="0"/>
              <a:t>, </a:t>
            </a:r>
            <a:r>
              <a:rPr lang="en-US" dirty="0" smtClean="0"/>
              <a:t>BLE, Wi-Fi, and ESP-NOW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730859" y="2956641"/>
            <a:ext cx="2506852" cy="369332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 smtClean="0">
                <a:latin typeface="SFRM1095"/>
              </a:rPr>
              <a:t>NodeMCU</a:t>
            </a:r>
            <a:r>
              <a:rPr lang="en-US" dirty="0" smtClean="0">
                <a:latin typeface="SFRM1095"/>
              </a:rPr>
              <a:t> ESP32[</a:t>
            </a:r>
            <a:r>
              <a:rPr lang="en-US" dirty="0" smtClean="0">
                <a:latin typeface="SFRM1095"/>
                <a:hlinkClick r:id="rId6"/>
              </a:rPr>
              <a:t>11</a:t>
            </a:r>
            <a:r>
              <a:rPr lang="en-US" dirty="0" smtClean="0">
                <a:latin typeface="SFRM1095"/>
              </a:rPr>
              <a:t>]</a:t>
            </a:r>
            <a:endParaRPr lang="en-US" dirty="0"/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21" name="Left Brace 20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279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7071619" y="5736534"/>
            <a:ext cx="1318480" cy="37054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706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7" grpId="0"/>
      <p:bldP spid="1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15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9B318-B799-48DB-B442-547A1B739553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6" name="Rectangle 5"/>
          <p:cNvSpPr/>
          <p:nvPr/>
        </p:nvSpPr>
        <p:spPr>
          <a:xfrm>
            <a:off x="3569551" y="2186619"/>
            <a:ext cx="328815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Car Model and Track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Microcontroller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Selecting ZigBee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Sensors selection: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Speed measurements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Distance measurements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Power Supply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Logic Analyzer</a:t>
            </a:r>
          </a:p>
          <a:p>
            <a:r>
              <a:rPr lang="en-US" dirty="0"/>
              <a:t>	</a:t>
            </a:r>
            <a:endParaRPr lang="en-US" sz="1600" dirty="0"/>
          </a:p>
        </p:txBody>
      </p:sp>
      <p:sp>
        <p:nvSpPr>
          <p:cNvPr id="16" name="Left Brace 15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2344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04540" y="3359157"/>
            <a:ext cx="51181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XBee </a:t>
            </a:r>
            <a:r>
              <a:rPr lang="en-US" dirty="0" err="1"/>
              <a:t>usb</a:t>
            </a:r>
            <a:r>
              <a:rPr lang="en-US" dirty="0"/>
              <a:t> extension </a:t>
            </a:r>
            <a:r>
              <a:rPr lang="en-US" dirty="0" smtClean="0"/>
              <a:t>compatible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UART serial communication for data sharing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be used as Coordinator, Router, End Device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Works </a:t>
            </a:r>
            <a:r>
              <a:rPr lang="en-US" dirty="0"/>
              <a:t>on 2.4 </a:t>
            </a:r>
            <a:r>
              <a:rPr lang="en-US" dirty="0" smtClean="0"/>
              <a:t>GHz, and </a:t>
            </a:r>
            <a:r>
              <a:rPr lang="en-US" dirty="0"/>
              <a:t>supports up to </a:t>
            </a:r>
            <a:r>
              <a:rPr lang="en-US" dirty="0" smtClean="0"/>
              <a:t>250kbps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21 GPIOs which makes it able to work as a minor </a:t>
            </a:r>
            <a:r>
              <a:rPr lang="en-US" dirty="0" smtClean="0"/>
              <a:t>MCU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Wide supply-voltage operating range (2 V–3.6 V).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8451961" y="2017488"/>
            <a:ext cx="1047811" cy="955108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372552" y="3004387"/>
            <a:ext cx="3727248" cy="369332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SFRM1095"/>
              </a:rPr>
              <a:t>Core2530 </a:t>
            </a:r>
            <a:r>
              <a:rPr lang="en-US" dirty="0" err="1">
                <a:latin typeface="SFRM1095"/>
              </a:rPr>
              <a:t>SoC</a:t>
            </a:r>
            <a:r>
              <a:rPr lang="en-US" dirty="0">
                <a:latin typeface="SFRM1095"/>
              </a:rPr>
              <a:t> ZigBee </a:t>
            </a:r>
            <a:r>
              <a:rPr lang="en-US" dirty="0" smtClean="0">
                <a:latin typeface="SFRM1095"/>
              </a:rPr>
              <a:t>module[</a:t>
            </a:r>
            <a:r>
              <a:rPr lang="en-US" dirty="0" smtClean="0">
                <a:latin typeface="SFRM1095"/>
                <a:hlinkClick r:id="rId6"/>
              </a:rPr>
              <a:t>12</a:t>
            </a:r>
            <a:r>
              <a:rPr lang="en-US" dirty="0" smtClean="0">
                <a:latin typeface="SFRM1095"/>
              </a:rPr>
              <a:t>]</a:t>
            </a:r>
            <a:endParaRPr lang="en-US" dirty="0"/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9" name="Left Brace 18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279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99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16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C3A5D-552F-4EDC-9B61-42A3746423FD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6" name="Rectangle 5"/>
          <p:cNvSpPr/>
          <p:nvPr/>
        </p:nvSpPr>
        <p:spPr>
          <a:xfrm>
            <a:off x="3569551" y="2186619"/>
            <a:ext cx="328815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Car Model and Track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Microcontroller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Selecting ZigBee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Sensors selection: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Speed measurements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Distance measurements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Power Supply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Logic Analyzer</a:t>
            </a:r>
          </a:p>
          <a:p>
            <a:r>
              <a:rPr lang="en-US" dirty="0"/>
              <a:t>	</a:t>
            </a:r>
            <a:endParaRPr lang="en-US" sz="1600" dirty="0"/>
          </a:p>
        </p:txBody>
      </p:sp>
      <p:sp>
        <p:nvSpPr>
          <p:cNvPr id="16" name="Left Brace 15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3827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04540" y="3359157"/>
            <a:ext cx="5287460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Frame rate up to 12000 fps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Uses </a:t>
            </a:r>
            <a:r>
              <a:rPr lang="en-US" dirty="0"/>
              <a:t>SPI serial communication for data sharing.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Low latency, approximately </a:t>
            </a:r>
            <a:r>
              <a:rPr lang="en-US" dirty="0"/>
              <a:t>(1 - 2) ms.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Can be easily </a:t>
            </a:r>
            <a:r>
              <a:rPr lang="en-US" dirty="0"/>
              <a:t>configured to </a:t>
            </a:r>
            <a:r>
              <a:rPr lang="en-US" dirty="0" smtClean="0"/>
              <a:t>work with suitable resolution.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Acceptable </a:t>
            </a:r>
            <a:r>
              <a:rPr lang="en-US" dirty="0" smtClean="0"/>
              <a:t>velocity/acceleration </a:t>
            </a:r>
            <a:r>
              <a:rPr lang="en-US" dirty="0"/>
              <a:t>up to 250 IPS/50g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3.3V or 5V </a:t>
            </a:r>
            <a:r>
              <a:rPr lang="en-US" dirty="0" smtClean="0"/>
              <a:t>compatible</a:t>
            </a:r>
          </a:p>
          <a:p>
            <a:r>
              <a:rPr lang="en-US" i="1" dirty="0"/>
              <a:t>	</a:t>
            </a:r>
            <a:r>
              <a:rPr lang="en-US" sz="1600" i="1" dirty="0" smtClean="0"/>
              <a:t>This selection was done after trials with other alternatives: Optical </a:t>
            </a:r>
            <a:r>
              <a:rPr lang="en-US" sz="1600" i="1" dirty="0"/>
              <a:t>Shaft </a:t>
            </a:r>
            <a:r>
              <a:rPr lang="en-US" sz="1600" i="1" dirty="0" smtClean="0"/>
              <a:t>encoder, Reflective sensor (Groove IR, and Pololu QTR-8A</a:t>
            </a:r>
            <a:r>
              <a:rPr lang="en-US" i="1" dirty="0" smtClean="0"/>
              <a:t>)</a:t>
            </a:r>
            <a:endParaRPr lang="en-US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1293" y="2025711"/>
            <a:ext cx="1419165" cy="93866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241949" y="2956970"/>
            <a:ext cx="3897851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SFRM1095"/>
              </a:rPr>
              <a:t>PMW3360 Laser sensor </a:t>
            </a:r>
            <a:r>
              <a:rPr lang="en-US" dirty="0" smtClean="0">
                <a:latin typeface="SFRM1095"/>
              </a:rPr>
              <a:t>module[</a:t>
            </a:r>
            <a:r>
              <a:rPr lang="en-US" dirty="0" smtClean="0">
                <a:latin typeface="SFRM1095"/>
                <a:hlinkClick r:id="rId6"/>
              </a:rPr>
              <a:t>13</a:t>
            </a:r>
            <a:r>
              <a:rPr lang="en-US" dirty="0" smtClean="0">
                <a:latin typeface="SFRM1095"/>
              </a:rPr>
              <a:t>]</a:t>
            </a:r>
            <a:endParaRPr lang="en-US" dirty="0"/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9" name="Left Brace 18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279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85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17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A81C8-2B83-4634-BD5E-FFFA9081CC4B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6" name="Rectangle 5"/>
          <p:cNvSpPr/>
          <p:nvPr/>
        </p:nvSpPr>
        <p:spPr>
          <a:xfrm>
            <a:off x="3569551" y="2186619"/>
            <a:ext cx="328815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Car Model and Track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Microcontroller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Selecting ZigBee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Sensors selection: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Speed measurements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Distance measurements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Power Supply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Logic Analyzer</a:t>
            </a:r>
          </a:p>
          <a:p>
            <a:r>
              <a:rPr lang="en-US" dirty="0"/>
              <a:t>	</a:t>
            </a:r>
            <a:endParaRPr lang="en-US" sz="1600" dirty="0"/>
          </a:p>
        </p:txBody>
      </p:sp>
      <p:sp>
        <p:nvSpPr>
          <p:cNvPr id="16" name="Left Brace 15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4620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04540" y="3359157"/>
            <a:ext cx="51181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Resolution: 2 </a:t>
            </a:r>
            <a:r>
              <a:rPr lang="en-US" dirty="0"/>
              <a:t>mm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Output </a:t>
            </a:r>
            <a:r>
              <a:rPr lang="en-US" dirty="0" smtClean="0"/>
              <a:t>type: Digital.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Low latency, approximately 1 </a:t>
            </a:r>
            <a:r>
              <a:rPr lang="en-US" dirty="0"/>
              <a:t>ms.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Wide Angle: 15 degrees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Size: </a:t>
            </a:r>
            <a:r>
              <a:rPr lang="en-US" dirty="0"/>
              <a:t>45 × </a:t>
            </a:r>
            <a:r>
              <a:rPr lang="en-US" dirty="0" smtClean="0"/>
              <a:t>21 mm.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Detection distance: </a:t>
            </a:r>
            <a:r>
              <a:rPr lang="en-US" dirty="0" smtClean="0"/>
              <a:t>2cm-450cm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Input voltage: 5V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Another alternative: </a:t>
            </a:r>
            <a:r>
              <a:rPr lang="en-US" dirty="0"/>
              <a:t>VL53L0X </a:t>
            </a:r>
            <a:r>
              <a:rPr lang="en-US" dirty="0" err="1" smtClean="0"/>
              <a:t>ToF</a:t>
            </a:r>
            <a:r>
              <a:rPr lang="en-US" dirty="0"/>
              <a:t> </a:t>
            </a:r>
            <a:r>
              <a:rPr lang="en-US" dirty="0" smtClean="0"/>
              <a:t>sensor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7366805" y="2933047"/>
            <a:ext cx="3821651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smtClean="0">
                <a:latin typeface="SFRM1095"/>
              </a:rPr>
              <a:t>Distance </a:t>
            </a:r>
            <a:r>
              <a:rPr lang="en-US" dirty="0">
                <a:latin typeface="SFRM1095"/>
              </a:rPr>
              <a:t>measurement </a:t>
            </a:r>
            <a:r>
              <a:rPr lang="en-US" dirty="0" smtClean="0">
                <a:latin typeface="SFRM1095"/>
              </a:rPr>
              <a:t>sensors[</a:t>
            </a:r>
            <a:r>
              <a:rPr lang="en-US" dirty="0" smtClean="0">
                <a:latin typeface="SFRM1095"/>
                <a:hlinkClick r:id="rId5"/>
              </a:rPr>
              <a:t>14</a:t>
            </a:r>
            <a:r>
              <a:rPr lang="en-US" dirty="0" smtClean="0">
                <a:latin typeface="SFRM1095"/>
              </a:rPr>
              <a:t>]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08989" y="1948529"/>
            <a:ext cx="1537284" cy="927740"/>
          </a:xfrm>
          <a:prstGeom prst="rect">
            <a:avLst/>
          </a:prstGeom>
        </p:spPr>
      </p:pic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9" name="Left Brace 18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279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8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18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BDDF-4B00-422A-8D83-7D9DE3EF5663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6" name="Rectangle 5"/>
          <p:cNvSpPr/>
          <p:nvPr/>
        </p:nvSpPr>
        <p:spPr>
          <a:xfrm>
            <a:off x="3569551" y="2186619"/>
            <a:ext cx="328815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Car Model and Track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Microcontroller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Selecting ZigBee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Sensors selection: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Speed measurements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Distance measurements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Power Supply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Logic Analyzer</a:t>
            </a:r>
          </a:p>
          <a:p>
            <a:r>
              <a:rPr lang="en-US" dirty="0"/>
              <a:t>	</a:t>
            </a:r>
            <a:endParaRPr lang="en-US" sz="1600" dirty="0"/>
          </a:p>
        </p:txBody>
      </p:sp>
      <p:sp>
        <p:nvSpPr>
          <p:cNvPr id="16" name="Left Brace 15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5276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04540" y="3359157"/>
            <a:ext cx="51181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Supply voltage: </a:t>
            </a:r>
            <a:r>
              <a:rPr lang="en-US" dirty="0"/>
              <a:t>12 </a:t>
            </a:r>
            <a:r>
              <a:rPr lang="en-US" dirty="0" smtClean="0"/>
              <a:t>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Supply current: 5 A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7008392" y="2936518"/>
            <a:ext cx="4361237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LEDMO power </a:t>
            </a:r>
            <a:r>
              <a:rPr lang="en-US" dirty="0" smtClean="0"/>
              <a:t>adaptor[</a:t>
            </a:r>
            <a:r>
              <a:rPr lang="en-US" dirty="0" smtClean="0">
                <a:hlinkClick r:id="rId5"/>
              </a:rPr>
              <a:t>15</a:t>
            </a:r>
            <a:r>
              <a:rPr lang="en-US" dirty="0" smtClean="0"/>
              <a:t>], Power Converter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2659" y="1848939"/>
            <a:ext cx="1244090" cy="1072770"/>
          </a:xfrm>
          <a:prstGeom prst="rect">
            <a:avLst/>
          </a:prstGeom>
        </p:spPr>
      </p:pic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7796159"/>
              </p:ext>
            </p:extLst>
          </p:nvPr>
        </p:nvGraphicFramePr>
        <p:xfrm>
          <a:off x="7090359" y="4043524"/>
          <a:ext cx="4724400" cy="1524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88540">
                  <a:extLst>
                    <a:ext uri="{9D8B030D-6E8A-4147-A177-3AD203B41FA5}">
                      <a16:colId xmlns:a16="http://schemas.microsoft.com/office/drawing/2014/main" val="1052068065"/>
                    </a:ext>
                  </a:extLst>
                </a:gridCol>
                <a:gridCol w="1242929">
                  <a:extLst>
                    <a:ext uri="{9D8B030D-6E8A-4147-A177-3AD203B41FA5}">
                      <a16:colId xmlns:a16="http://schemas.microsoft.com/office/drawing/2014/main" val="3812491757"/>
                    </a:ext>
                  </a:extLst>
                </a:gridCol>
                <a:gridCol w="1284149">
                  <a:extLst>
                    <a:ext uri="{9D8B030D-6E8A-4147-A177-3AD203B41FA5}">
                      <a16:colId xmlns:a16="http://schemas.microsoft.com/office/drawing/2014/main" val="262152506"/>
                    </a:ext>
                  </a:extLst>
                </a:gridCol>
                <a:gridCol w="608782">
                  <a:extLst>
                    <a:ext uri="{9D8B030D-6E8A-4147-A177-3AD203B41FA5}">
                      <a16:colId xmlns:a16="http://schemas.microsoft.com/office/drawing/2014/main" val="239100877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Component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Voltage level (V)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Current rating (mA)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Quantity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79475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ESP32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3.3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1200 MAX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92473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Ultrasonic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170307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PMW3360 Laser sensor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3.3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90738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DEV8838 Motor driver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263987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Core2530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3.3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29 MAX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98994181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Summary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 Total current: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4360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0994588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Voltage levels: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5,3,3,11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0381604"/>
                  </a:ext>
                </a:extLst>
              </a:tr>
            </a:tbl>
          </a:graphicData>
        </a:graphic>
      </p:graphicFrame>
      <p:sp>
        <p:nvSpPr>
          <p:cNvPr id="18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20" name="Left Brace 19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279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51" t="1708" r="2342" b="81435"/>
          <a:stretch/>
        </p:blipFill>
        <p:spPr>
          <a:xfrm>
            <a:off x="9189011" y="2024552"/>
            <a:ext cx="736330" cy="74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37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19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8E56-3372-4BD6-A9B1-A31C681DCE74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6" name="Rectangle 5"/>
          <p:cNvSpPr/>
          <p:nvPr/>
        </p:nvSpPr>
        <p:spPr>
          <a:xfrm>
            <a:off x="3569551" y="2186619"/>
            <a:ext cx="328815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Car Model and Track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Microcontroller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Selecting ZigBee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Sensors selection: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Speed measurements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Distance measurements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Power Supply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Logic Analyzer</a:t>
            </a:r>
          </a:p>
          <a:p>
            <a:r>
              <a:rPr lang="en-US" dirty="0"/>
              <a:t>	</a:t>
            </a:r>
            <a:endParaRPr lang="en-US" sz="1600" dirty="0"/>
          </a:p>
        </p:txBody>
      </p:sp>
      <p:sp>
        <p:nvSpPr>
          <p:cNvPr id="16" name="Left Brace 15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6069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04540" y="4337057"/>
            <a:ext cx="51181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Motor supply voltage: 0 - 11V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Motor s</a:t>
            </a:r>
            <a:r>
              <a:rPr lang="en-US" dirty="0" smtClean="0"/>
              <a:t>upply current: 1.7 A Max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Carrera Motors: 18 V, and about 100 mA[</a:t>
            </a:r>
            <a:r>
              <a:rPr lang="en-US" dirty="0" smtClean="0">
                <a:hlinkClick r:id="rId5"/>
              </a:rPr>
              <a:t>17</a:t>
            </a:r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7582950" y="3929689"/>
            <a:ext cx="3974050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DRV8838 Brushed DC motor </a:t>
            </a:r>
            <a:r>
              <a:rPr lang="en-US" dirty="0" smtClean="0"/>
              <a:t>driver[</a:t>
            </a:r>
            <a:r>
              <a:rPr lang="en-US" dirty="0" smtClean="0">
                <a:hlinkClick r:id="rId6"/>
              </a:rPr>
              <a:t>16</a:t>
            </a:r>
            <a:r>
              <a:rPr lang="en-US" dirty="0" smtClean="0"/>
              <a:t>]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7432" y="2805556"/>
            <a:ext cx="1218944" cy="1020847"/>
          </a:xfrm>
          <a:prstGeom prst="rect">
            <a:avLst/>
          </a:prstGeom>
        </p:spPr>
      </p:pic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9" name="Left Brace 18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279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44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1CDCD-D00A-41A3-A410-66D08593F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26441"/>
            <a:ext cx="10058400" cy="98339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09515-70A5-4FAD-B2BC-D828CB03B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5143" y="1867198"/>
            <a:ext cx="5610723" cy="399710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Introduction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Building The Platform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Platform Performance Analysis and Summary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Conclusion and Future Improvements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83B809-7C8C-4CCD-8DE6-879502044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2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3C20DC3-10BB-4D84-A3E9-71A2C947C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366F-6C2F-40EA-8200-7B5831BE7A08}" type="datetime1">
              <a:rPr lang="en-US" smtClean="0"/>
              <a:t>7/21/2021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1D6471-CDAD-4CF6-ACDD-2003B8D2C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BFE606A-F5D8-4D27-9547-5888B5AE4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53659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20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A4A5-DC93-415E-A6FF-71A5BE8054AA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6" name="Rectangle 5"/>
          <p:cNvSpPr/>
          <p:nvPr/>
        </p:nvSpPr>
        <p:spPr>
          <a:xfrm>
            <a:off x="3569551" y="2186619"/>
            <a:ext cx="328815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Car Model and Track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Microcontroller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Selecting ZigBee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Sensors selection: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Speed measurements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Distance measurements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Power Supply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Logic Analyzer</a:t>
            </a:r>
          </a:p>
          <a:p>
            <a:r>
              <a:rPr lang="en-US" dirty="0"/>
              <a:t>	</a:t>
            </a:r>
            <a:endParaRPr lang="en-US" sz="1600" dirty="0"/>
          </a:p>
        </p:txBody>
      </p:sp>
      <p:sp>
        <p:nvSpPr>
          <p:cNvPr id="16" name="Left Brace 15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6896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04540" y="5022857"/>
            <a:ext cx="51181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8 Channels logic analyzer with capability of Analog and Digital signals capturing.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581215" y="4229331"/>
            <a:ext cx="187262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dirty="0" err="1"/>
              <a:t>Saleae</a:t>
            </a:r>
            <a:r>
              <a:rPr lang="en-US" dirty="0"/>
              <a:t> Logic </a:t>
            </a:r>
            <a:r>
              <a:rPr lang="en-US" dirty="0" smtClean="0"/>
              <a:t>8[</a:t>
            </a:r>
            <a:r>
              <a:rPr lang="en-US" dirty="0" smtClean="0">
                <a:hlinkClick r:id="rId5"/>
              </a:rPr>
              <a:t>18</a:t>
            </a:r>
            <a:r>
              <a:rPr lang="en-US" dirty="0" smtClean="0"/>
              <a:t>]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9363" y="2621569"/>
            <a:ext cx="2113089" cy="1394221"/>
          </a:xfrm>
          <a:prstGeom prst="rect">
            <a:avLst/>
          </a:prstGeom>
        </p:spPr>
      </p:pic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9" name="Left Brace 18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279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16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F094D-EE0C-4710-AC49-F468F1188546}" type="datetime1">
              <a:rPr lang="en-US" smtClean="0"/>
              <a:t>7/21/2021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5" name="Left Brace 4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6045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192011" y="2139884"/>
            <a:ext cx="612770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Communication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Interface with ESP-NOW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Mesh formation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Send/Receive API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Relative Motion Handler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Ultrasonic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Relative motion handler algorithm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Motion Handler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Laser Sensor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Own Vehicle motion handler algorithm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PWM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Motor control APIs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FreeRTOS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Tasks Layers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1097280" y="3875820"/>
            <a:ext cx="186485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617720" y="2434590"/>
            <a:ext cx="2263140" cy="114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822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F094D-EE0C-4710-AC49-F468F1188546}" type="datetime1">
              <a:rPr lang="en-US" smtClean="0"/>
              <a:t>7/21/2021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22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5" name="Left Brace 4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6045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192011" y="2139884"/>
            <a:ext cx="612770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Communication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Interface with ESP-NOW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Mesh formation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Send/Receive API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Relative Motion Handler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Ultrasonic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Relative motion handler algorithm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Motion Handler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Laser Sensor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Own Vehicle motion handler algorithm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PWM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Motor control APIs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FreeRTOS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Tasks Layers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1097280" y="3875820"/>
            <a:ext cx="186485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4604928" y="3554730"/>
            <a:ext cx="3111684" cy="114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30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F094D-EE0C-4710-AC49-F468F1188546}" type="datetime1">
              <a:rPr lang="en-US" smtClean="0"/>
              <a:t>7/21/2021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23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5" name="Left Brace 4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6045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192011" y="2139884"/>
            <a:ext cx="612770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Communication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Interface with ESP-NOW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Mesh formation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Send/Receive API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Relative Motion Handler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Ultrasonic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Relative motion handler algorithm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Motion Handler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Laser Sensor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Own Vehicle motion handler algorithm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PWM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Motor control APIs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FreeRTOS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Tasks Layers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1097280" y="3875820"/>
            <a:ext cx="186485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4617720" y="4366260"/>
            <a:ext cx="2263140" cy="114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131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F094D-EE0C-4710-AC49-F468F1188546}" type="datetime1">
              <a:rPr lang="en-US" smtClean="0"/>
              <a:t>7/21/2021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24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5" name="Left Brace 4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6045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192011" y="2139884"/>
            <a:ext cx="612770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Communication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Interface with ESP-NOW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Mesh formation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Send/Receive API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Relative Motion Handler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Ultrasonic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Relative motion handler algorithm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Motion Handler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Laser Sensor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Own Vehicle motion handler algorithm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PWM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Motor control APIs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FreeRTOS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Tasks Layers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1097280" y="3875820"/>
            <a:ext cx="186485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4592622" y="5189220"/>
            <a:ext cx="1376076" cy="114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659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4192011" y="2139884"/>
            <a:ext cx="612770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Communication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Interface with ESP-NOW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Mesh formation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Send/Receive API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Relative Motion Handler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Ultrasonic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Relative motion handler algorithm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Motion Handler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Laser Sensor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Own Vehicle motion handler algorithm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PWM </a:t>
            </a:r>
            <a:r>
              <a:rPr lang="en-US" dirty="0" smtClean="0"/>
              <a:t>Module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Motor Driver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Motor control APIs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FreeRTOS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Tasks Layers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F094D-EE0C-4710-AC49-F468F1188546}" type="datetime1">
              <a:rPr lang="en-US" smtClean="0"/>
              <a:t>7/21/2021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25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5" name="Left Brace 4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6045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097280" y="3875820"/>
            <a:ext cx="186485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1453" y="2842114"/>
            <a:ext cx="3457758" cy="2759336"/>
          </a:xfrm>
          <a:prstGeom prst="rect">
            <a:avLst/>
          </a:prstGeom>
        </p:spPr>
      </p:pic>
      <p:sp>
        <p:nvSpPr>
          <p:cNvPr id="18" name="Left Brace 17"/>
          <p:cNvSpPr/>
          <p:nvPr/>
        </p:nvSpPr>
        <p:spPr>
          <a:xfrm>
            <a:off x="8791453" y="2959546"/>
            <a:ext cx="279171" cy="3326631"/>
          </a:xfrm>
          <a:prstGeom prst="leftBrace">
            <a:avLst>
              <a:gd name="adj1" fmla="val 8333"/>
              <a:gd name="adj2" fmla="val 9665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304123" y="5601450"/>
            <a:ext cx="2631451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Software Modules</a:t>
            </a:r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4599502" y="6026202"/>
            <a:ext cx="1629693" cy="114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4080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5BF1-E9B4-4E21-A55D-29F9832F0339}" type="datetime1">
              <a:rPr lang="en-US" smtClean="0"/>
              <a:t>7/21/2021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26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13" name="Left Brace 12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5709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968" y="2338057"/>
            <a:ext cx="4863531" cy="3120606"/>
          </a:xfrm>
          <a:prstGeom prst="rect">
            <a:avLst/>
          </a:prstGeom>
        </p:spPr>
      </p:pic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18" name="Left Brace 17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6045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1097280" y="3875820"/>
            <a:ext cx="186485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598665" y="5356025"/>
            <a:ext cx="3613818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Tasks layers for </a:t>
            </a:r>
            <a:r>
              <a:rPr lang="en-US" dirty="0" err="1" smtClean="0"/>
              <a:t>N_member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566242" y="2274933"/>
            <a:ext cx="32881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Communication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Relative Motion Handler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Motion Handler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PWM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FreeRTOS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Tasks Layers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3944683" y="4252113"/>
            <a:ext cx="1376076" cy="114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5523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Defining Model Requirements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Components Selection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4804E-D2B1-4424-9CD1-894EA802BA7E}" type="datetime1">
              <a:rPr lang="en-US" smtClean="0"/>
              <a:t>7/21/2021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27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13" name="Left Brace 12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5728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5974" y="2338057"/>
            <a:ext cx="4269014" cy="3235701"/>
          </a:xfrm>
          <a:prstGeom prst="rect">
            <a:avLst/>
          </a:prstGeom>
        </p:spPr>
      </p:pic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18" name="Left Brace 17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6045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1097280" y="3875820"/>
            <a:ext cx="186485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633572" y="5463608"/>
            <a:ext cx="3613818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Tasks layers for </a:t>
            </a:r>
            <a:r>
              <a:rPr lang="en-US" dirty="0" err="1" smtClean="0"/>
              <a:t>logNode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566242" y="2274933"/>
            <a:ext cx="32881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Communication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Relative Motion Handler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Motion Handler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PWM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FreeRTOS Module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Tasks Layers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3944683" y="4252113"/>
            <a:ext cx="1376076" cy="114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6879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28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801E5-E741-44BD-ADCF-BDB053415A45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Schematic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Implementation</a:t>
            </a:r>
          </a:p>
          <a:p>
            <a:pPr>
              <a:lnSpc>
                <a:spcPct val="28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Additional Features</a:t>
            </a:r>
          </a:p>
        </p:txBody>
      </p:sp>
      <p:sp>
        <p:nvSpPr>
          <p:cNvPr id="5" name="Left Brace 4"/>
          <p:cNvSpPr/>
          <p:nvPr/>
        </p:nvSpPr>
        <p:spPr>
          <a:xfrm>
            <a:off x="3464293" y="1807633"/>
            <a:ext cx="553525" cy="4385349"/>
          </a:xfrm>
          <a:prstGeom prst="leftBrace">
            <a:avLst>
              <a:gd name="adj1" fmla="val 8333"/>
              <a:gd name="adj2" fmla="val 1004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1891" y="1738821"/>
            <a:ext cx="4186227" cy="420478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1207051" y="2385290"/>
            <a:ext cx="155904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641891" y="5943601"/>
            <a:ext cx="4186227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Hardware connections</a:t>
            </a:r>
            <a:endParaRPr lang="en-US" dirty="0"/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033320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29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7C89-8809-4078-A495-E5331A7164DE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Schematic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Implementation</a:t>
            </a:r>
          </a:p>
          <a:p>
            <a:pPr>
              <a:lnSpc>
                <a:spcPct val="28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Additional Features</a:t>
            </a:r>
          </a:p>
        </p:txBody>
      </p:sp>
      <p:sp>
        <p:nvSpPr>
          <p:cNvPr id="5" name="Left Brace 4"/>
          <p:cNvSpPr/>
          <p:nvPr/>
        </p:nvSpPr>
        <p:spPr>
          <a:xfrm>
            <a:off x="3464293" y="1807633"/>
            <a:ext cx="553525" cy="4385349"/>
          </a:xfrm>
          <a:prstGeom prst="leftBrace">
            <a:avLst>
              <a:gd name="adj1" fmla="val 8333"/>
              <a:gd name="adj2" fmla="val 265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14406" y="3119581"/>
            <a:ext cx="19599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5" name="Picture 9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2232" y="1807633"/>
            <a:ext cx="4823431" cy="3059281"/>
          </a:xfrm>
          <a:prstGeom prst="rect">
            <a:avLst/>
          </a:prstGeom>
        </p:spPr>
      </p:pic>
      <p:sp>
        <p:nvSpPr>
          <p:cNvPr id="96" name="Rectangle 95"/>
          <p:cNvSpPr/>
          <p:nvPr/>
        </p:nvSpPr>
        <p:spPr>
          <a:xfrm>
            <a:off x="4017818" y="6014221"/>
            <a:ext cx="3257960" cy="276999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 smtClean="0"/>
              <a:t>Platform assembly process</a:t>
            </a:r>
            <a:endParaRPr lang="en-US" sz="1200" dirty="0"/>
          </a:p>
        </p:txBody>
      </p:sp>
      <p:sp>
        <p:nvSpPr>
          <p:cNvPr id="97" name="Rectangle 96"/>
          <p:cNvSpPr/>
          <p:nvPr/>
        </p:nvSpPr>
        <p:spPr>
          <a:xfrm>
            <a:off x="7282231" y="4898782"/>
            <a:ext cx="4823431" cy="276999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 smtClean="0"/>
              <a:t>Components preparation process</a:t>
            </a:r>
            <a:endParaRPr lang="en-US" sz="1200" dirty="0"/>
          </a:p>
        </p:txBody>
      </p: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7540" y="1823397"/>
            <a:ext cx="2846423" cy="413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85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6" grpId="0" animBg="1"/>
      <p:bldP spid="9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873" y="1212115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3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22788-974D-43F4-96CE-134E6E0C470B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4"/>
            <a:ext cx="6139543" cy="431558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Information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Objective and Motivation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Research Questions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Goals</a:t>
            </a:r>
            <a:endParaRPr 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/>
          </a:p>
        </p:txBody>
      </p:sp>
      <p:sp>
        <p:nvSpPr>
          <p:cNvPr id="18" name="Left Brace 17"/>
          <p:cNvSpPr/>
          <p:nvPr/>
        </p:nvSpPr>
        <p:spPr>
          <a:xfrm>
            <a:off x="4306671" y="2748675"/>
            <a:ext cx="776958" cy="2617982"/>
          </a:xfrm>
          <a:prstGeom prst="leftBrace">
            <a:avLst>
              <a:gd name="adj1" fmla="val 8333"/>
              <a:gd name="adj2" fmla="val 2882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666864" y="2748675"/>
            <a:ext cx="74162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Build an experimental model for Autonomous Vehicles Platooning</a:t>
            </a:r>
          </a:p>
          <a:p>
            <a:endParaRPr lang="en-US" dirty="0"/>
          </a:p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Why do we need such a testbed? 	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What is the type of our research topic?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What should be done in order to bring our implementation to the real world? </a:t>
            </a:r>
          </a:p>
          <a:p>
            <a:endParaRPr lang="en-US" dirty="0" smtClean="0"/>
          </a:p>
          <a:p>
            <a:r>
              <a:rPr lang="en-US" dirty="0"/>
              <a:t>	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1233055" y="2640445"/>
            <a:ext cx="260465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213135" y="3723409"/>
            <a:ext cx="311555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867264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  <p:bldP spid="18" grpId="0" animBg="1"/>
      <p:bldP spid="1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30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5AE6-6FF2-4BDD-A89E-1F78ABD79B13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Schematic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Implementation</a:t>
            </a:r>
          </a:p>
          <a:p>
            <a:pPr>
              <a:lnSpc>
                <a:spcPct val="28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Additional Features</a:t>
            </a:r>
          </a:p>
        </p:txBody>
      </p:sp>
      <p:sp>
        <p:nvSpPr>
          <p:cNvPr id="5" name="Left Brace 4"/>
          <p:cNvSpPr/>
          <p:nvPr/>
        </p:nvSpPr>
        <p:spPr>
          <a:xfrm>
            <a:off x="3464293" y="1807633"/>
            <a:ext cx="553525" cy="4385349"/>
          </a:xfrm>
          <a:prstGeom prst="leftBrace">
            <a:avLst>
              <a:gd name="adj1" fmla="val 8333"/>
              <a:gd name="adj2" fmla="val 265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1747" y="1807633"/>
            <a:ext cx="3993090" cy="4132336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5261748" y="5944128"/>
            <a:ext cx="3993090" cy="276999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 smtClean="0"/>
              <a:t>Finally assembled platform</a:t>
            </a:r>
            <a:endParaRPr lang="en-US" sz="1200" dirty="0"/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992021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31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5AE6-6FF2-4BDD-A89E-1F78ABD79B13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Schematic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Implementation</a:t>
            </a:r>
          </a:p>
          <a:p>
            <a:pPr>
              <a:lnSpc>
                <a:spcPct val="28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Additional Features</a:t>
            </a:r>
          </a:p>
        </p:txBody>
      </p:sp>
      <p:sp>
        <p:nvSpPr>
          <p:cNvPr id="5" name="Left Brace 4"/>
          <p:cNvSpPr/>
          <p:nvPr/>
        </p:nvSpPr>
        <p:spPr>
          <a:xfrm>
            <a:off x="3464293" y="1807633"/>
            <a:ext cx="553525" cy="4385349"/>
          </a:xfrm>
          <a:prstGeom prst="leftBrace">
            <a:avLst>
              <a:gd name="adj1" fmla="val 8333"/>
              <a:gd name="adj2" fmla="val 265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pic>
        <p:nvPicPr>
          <p:cNvPr id="3" name="LeaderHardwareBsicT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17818" y="1807633"/>
            <a:ext cx="7831282" cy="440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412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3"/>
          <a:srcRect t="17172" r="27412" b="12772"/>
          <a:stretch/>
        </p:blipFill>
        <p:spPr>
          <a:xfrm>
            <a:off x="7302662" y="2849032"/>
            <a:ext cx="4315237" cy="20651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32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E0B22-E2AF-44B3-8800-371A5C0A4584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Schematic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Implementation</a:t>
            </a:r>
          </a:p>
          <a:p>
            <a:pPr>
              <a:lnSpc>
                <a:spcPct val="28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Additional Features</a:t>
            </a:r>
          </a:p>
        </p:txBody>
      </p:sp>
      <p:sp>
        <p:nvSpPr>
          <p:cNvPr id="12" name="Left Brace 11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5953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6242" y="3210379"/>
            <a:ext cx="32881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MQTT and remote control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System Configuration File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2 D.O.F debugging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Automated </a:t>
            </a:r>
            <a:r>
              <a:rPr lang="en-US" dirty="0" smtClean="0"/>
              <a:t>Scripts</a:t>
            </a:r>
            <a:endParaRPr lang="en-US" dirty="0"/>
          </a:p>
        </p:txBody>
      </p:sp>
      <p:sp>
        <p:nvSpPr>
          <p:cNvPr id="17" name="Left Brace 16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3660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1201561" y="3881585"/>
            <a:ext cx="143148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379686" y="5089340"/>
            <a:ext cx="3993090" cy="276999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 smtClean="0"/>
              <a:t>ESP-NOW Mesh and remote control communication topology</a:t>
            </a:r>
            <a:endParaRPr lang="en-US" sz="1200" dirty="0"/>
          </a:p>
        </p:txBody>
      </p:sp>
      <p:sp>
        <p:nvSpPr>
          <p:cNvPr id="18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300761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  <p:bldP spid="2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33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6C5C-0336-4399-84EA-E2F415EEE175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Schematic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Implementation</a:t>
            </a:r>
          </a:p>
          <a:p>
            <a:pPr>
              <a:lnSpc>
                <a:spcPct val="28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Additional Features</a:t>
            </a:r>
          </a:p>
        </p:txBody>
      </p:sp>
      <p:sp>
        <p:nvSpPr>
          <p:cNvPr id="12" name="Left Brace 11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5953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6242" y="3210379"/>
            <a:ext cx="32881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MQTT and remote control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System Configuration File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2 D.O.F debugging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Automated </a:t>
            </a:r>
            <a:r>
              <a:rPr lang="en-US" dirty="0" smtClean="0"/>
              <a:t>Scripts</a:t>
            </a:r>
            <a:endParaRPr lang="en-US" dirty="0"/>
          </a:p>
        </p:txBody>
      </p:sp>
      <p:sp>
        <p:nvSpPr>
          <p:cNvPr id="17" name="Left Brace 16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3660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5974" y="2257109"/>
            <a:ext cx="3885083" cy="3765183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8800337" y="6006223"/>
            <a:ext cx="939208" cy="276999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 smtClean="0"/>
              <a:t>Python UI</a:t>
            </a:r>
            <a:endParaRPr lang="en-US" sz="1200" dirty="0"/>
          </a:p>
        </p:txBody>
      </p:sp>
      <p:sp>
        <p:nvSpPr>
          <p:cNvPr id="19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1490338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34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DC679-0887-41A8-A3DB-06181583008F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Schematic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Implementation</a:t>
            </a:r>
          </a:p>
          <a:p>
            <a:pPr>
              <a:lnSpc>
                <a:spcPct val="28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Additional Features</a:t>
            </a:r>
          </a:p>
        </p:txBody>
      </p:sp>
      <p:sp>
        <p:nvSpPr>
          <p:cNvPr id="12" name="Left Brace 11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5953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6242" y="3210379"/>
            <a:ext cx="32881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MQTT and remote control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System Configuration File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2 D.O.F debugging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Automated </a:t>
            </a:r>
            <a:r>
              <a:rPr lang="en-US" dirty="0" smtClean="0"/>
              <a:t>Scripts</a:t>
            </a:r>
            <a:endParaRPr lang="en-US" dirty="0"/>
          </a:p>
        </p:txBody>
      </p:sp>
      <p:sp>
        <p:nvSpPr>
          <p:cNvPr id="17" name="Left Brace 16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3660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71968" y="4134605"/>
            <a:ext cx="5062954" cy="276103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 smtClean="0"/>
              <a:t>Logged data handling</a:t>
            </a:r>
            <a:endParaRPr lang="en-US" sz="1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1968" y="2964484"/>
            <a:ext cx="5062954" cy="1150316"/>
          </a:xfrm>
          <a:prstGeom prst="rect">
            <a:avLst/>
          </a:prstGeom>
        </p:spPr>
      </p:pic>
      <p:sp>
        <p:nvSpPr>
          <p:cNvPr id="19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1016463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35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9DFCD-F188-4407-B6BE-B518061BF045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Schematic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Implementation</a:t>
            </a:r>
          </a:p>
          <a:p>
            <a:pPr>
              <a:lnSpc>
                <a:spcPct val="28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Additional Features</a:t>
            </a:r>
          </a:p>
        </p:txBody>
      </p:sp>
      <p:sp>
        <p:nvSpPr>
          <p:cNvPr id="12" name="Left Brace 11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5953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6242" y="3210379"/>
            <a:ext cx="32881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MQTT and remote control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System Configuration File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2 D.O.F debugging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Automated </a:t>
            </a:r>
            <a:r>
              <a:rPr lang="en-US" dirty="0" smtClean="0"/>
              <a:t>Scripts</a:t>
            </a:r>
            <a:endParaRPr lang="en-US" dirty="0"/>
          </a:p>
        </p:txBody>
      </p:sp>
      <p:sp>
        <p:nvSpPr>
          <p:cNvPr id="17" name="Left Brace 16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420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5974" y="1952930"/>
            <a:ext cx="3473422" cy="3904405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305975" y="5968575"/>
            <a:ext cx="3473422" cy="276999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 smtClean="0"/>
              <a:t>Code Snippet from System Configuration File</a:t>
            </a:r>
            <a:endParaRPr lang="en-US" sz="1200" dirty="0"/>
          </a:p>
        </p:txBody>
      </p:sp>
      <p:sp>
        <p:nvSpPr>
          <p:cNvPr id="19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1760495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2746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36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2BEF-A988-43B8-B425-368957AEC279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3"/>
            <a:ext cx="2472271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Schematic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Implementation</a:t>
            </a:r>
          </a:p>
          <a:p>
            <a:pPr>
              <a:lnSpc>
                <a:spcPct val="28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Additional Features</a:t>
            </a:r>
          </a:p>
        </p:txBody>
      </p:sp>
      <p:sp>
        <p:nvSpPr>
          <p:cNvPr id="12" name="Left Brace 11"/>
          <p:cNvSpPr/>
          <p:nvPr/>
        </p:nvSpPr>
        <p:spPr>
          <a:xfrm>
            <a:off x="3114666" y="2186620"/>
            <a:ext cx="903152" cy="2620908"/>
          </a:xfrm>
          <a:prstGeom prst="leftBrace">
            <a:avLst>
              <a:gd name="adj1" fmla="val 8333"/>
              <a:gd name="adj2" fmla="val 5953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6242" y="3210379"/>
            <a:ext cx="32881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MQTT and remote control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System Configuration File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2 D.O.F debugging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Automated Scripts</a:t>
            </a:r>
          </a:p>
        </p:txBody>
      </p:sp>
      <p:sp>
        <p:nvSpPr>
          <p:cNvPr id="17" name="Left Brace 16"/>
          <p:cNvSpPr/>
          <p:nvPr/>
        </p:nvSpPr>
        <p:spPr>
          <a:xfrm>
            <a:off x="6623701" y="2071363"/>
            <a:ext cx="468012" cy="3683000"/>
          </a:xfrm>
          <a:prstGeom prst="leftBrace">
            <a:avLst>
              <a:gd name="adj1" fmla="val 8333"/>
              <a:gd name="adj2" fmla="val 5529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581225524"/>
              </p:ext>
            </p:extLst>
          </p:nvPr>
        </p:nvGraphicFramePr>
        <p:xfrm>
          <a:off x="6995235" y="1942502"/>
          <a:ext cx="4930087" cy="1617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20" name="Diagram 19"/>
          <p:cNvGraphicFramePr/>
          <p:nvPr>
            <p:extLst>
              <p:ext uri="{D42A27DB-BD31-4B8C-83A1-F6EECF244321}">
                <p14:modId xmlns:p14="http://schemas.microsoft.com/office/powerpoint/2010/main" val="2356098834"/>
              </p:ext>
            </p:extLst>
          </p:nvPr>
        </p:nvGraphicFramePr>
        <p:xfrm>
          <a:off x="7513583" y="3912863"/>
          <a:ext cx="3893393" cy="22214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  <p:extLst>
      <p:ext uri="{BB962C8B-B14F-4D97-AF65-F5344CB8AC3E}">
        <p14:creationId xmlns:p14="http://schemas.microsoft.com/office/powerpoint/2010/main" val="342392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20" grpId="0">
        <p:bldAsOne/>
      </p:bldGraphic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056" y="1726416"/>
            <a:ext cx="4381401" cy="12344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2180916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37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BE343-10CA-4B1E-88CA-6025F4A24462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1104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419986" y="3851617"/>
            <a:ext cx="679249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Analysis preparation: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smtClean="0"/>
              <a:t> Assumptions: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Leader vehicle velocity assumed to be constant, and a spacing error profile was estimated. This profile represents an ideal sensor measurements in analog world.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According to the estimated profile, an estimated velocity and acceleration was </a:t>
            </a:r>
            <a:r>
              <a:rPr lang="en-US" sz="1400" dirty="0" smtClean="0"/>
              <a:t>also evaluated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Error injection: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400" dirty="0"/>
              <a:t>Sensor </a:t>
            </a:r>
            <a:r>
              <a:rPr lang="en-US" sz="1400" dirty="0" smtClean="0"/>
              <a:t>error (1.04 – 1.1).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400" dirty="0" smtClean="0"/>
              <a:t>Discretization.</a:t>
            </a:r>
            <a:endParaRPr lang="en-US" sz="1400" dirty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/>
              <a:t>Assuming that the distance controller task is repeated every 10 </a:t>
            </a:r>
            <a:r>
              <a:rPr lang="en-US" sz="1400" dirty="0" smtClean="0"/>
              <a:t>ms</a:t>
            </a:r>
          </a:p>
          <a:p>
            <a:pPr lvl="1"/>
            <a:endParaRPr lang="en-US" sz="1400" dirty="0" smtClean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475845" y="2454568"/>
            <a:ext cx="35756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21" name="Freeform 20"/>
          <p:cNvSpPr/>
          <p:nvPr/>
        </p:nvSpPr>
        <p:spPr>
          <a:xfrm>
            <a:off x="5247443" y="1726417"/>
            <a:ext cx="4974243" cy="1234498"/>
          </a:xfrm>
          <a:custGeom>
            <a:avLst/>
            <a:gdLst>
              <a:gd name="connsiteX0" fmla="*/ 2398481 w 4974243"/>
              <a:gd name="connsiteY0" fmla="*/ 398729 h 1313139"/>
              <a:gd name="connsiteX1" fmla="*/ 1692066 w 4974243"/>
              <a:gd name="connsiteY1" fmla="*/ 776190 h 1313139"/>
              <a:gd name="connsiteX2" fmla="*/ 2398481 w 4974243"/>
              <a:gd name="connsiteY2" fmla="*/ 1153651 h 1313139"/>
              <a:gd name="connsiteX3" fmla="*/ 3104896 w 4974243"/>
              <a:gd name="connsiteY3" fmla="*/ 776190 h 1313139"/>
              <a:gd name="connsiteX4" fmla="*/ 2398481 w 4974243"/>
              <a:gd name="connsiteY4" fmla="*/ 398729 h 1313139"/>
              <a:gd name="connsiteX5" fmla="*/ 218861 w 4974243"/>
              <a:gd name="connsiteY5" fmla="*/ 0 h 1313139"/>
              <a:gd name="connsiteX6" fmla="*/ 4755382 w 4974243"/>
              <a:gd name="connsiteY6" fmla="*/ 0 h 1313139"/>
              <a:gd name="connsiteX7" fmla="*/ 4974243 w 4974243"/>
              <a:gd name="connsiteY7" fmla="*/ 218861 h 1313139"/>
              <a:gd name="connsiteX8" fmla="*/ 4974243 w 4974243"/>
              <a:gd name="connsiteY8" fmla="*/ 1094278 h 1313139"/>
              <a:gd name="connsiteX9" fmla="*/ 4755382 w 4974243"/>
              <a:gd name="connsiteY9" fmla="*/ 1313139 h 1313139"/>
              <a:gd name="connsiteX10" fmla="*/ 218861 w 4974243"/>
              <a:gd name="connsiteY10" fmla="*/ 1313139 h 1313139"/>
              <a:gd name="connsiteX11" fmla="*/ 0 w 4974243"/>
              <a:gd name="connsiteY11" fmla="*/ 1094278 h 1313139"/>
              <a:gd name="connsiteX12" fmla="*/ 0 w 4974243"/>
              <a:gd name="connsiteY12" fmla="*/ 218861 h 1313139"/>
              <a:gd name="connsiteX13" fmla="*/ 218861 w 4974243"/>
              <a:gd name="connsiteY13" fmla="*/ 0 h 1313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74243" h="1313139">
                <a:moveTo>
                  <a:pt x="2398481" y="398729"/>
                </a:moveTo>
                <a:cubicBezTo>
                  <a:pt x="2008339" y="398729"/>
                  <a:pt x="1692066" y="567724"/>
                  <a:pt x="1692066" y="776190"/>
                </a:cubicBezTo>
                <a:cubicBezTo>
                  <a:pt x="1692066" y="984656"/>
                  <a:pt x="2008339" y="1153651"/>
                  <a:pt x="2398481" y="1153651"/>
                </a:cubicBezTo>
                <a:cubicBezTo>
                  <a:pt x="2788623" y="1153651"/>
                  <a:pt x="3104896" y="984656"/>
                  <a:pt x="3104896" y="776190"/>
                </a:cubicBezTo>
                <a:cubicBezTo>
                  <a:pt x="3104896" y="567724"/>
                  <a:pt x="2788623" y="398729"/>
                  <a:pt x="2398481" y="398729"/>
                </a:cubicBezTo>
                <a:close/>
                <a:moveTo>
                  <a:pt x="218861" y="0"/>
                </a:moveTo>
                <a:lnTo>
                  <a:pt x="4755382" y="0"/>
                </a:lnTo>
                <a:cubicBezTo>
                  <a:pt x="4876256" y="0"/>
                  <a:pt x="4974243" y="97987"/>
                  <a:pt x="4974243" y="218861"/>
                </a:cubicBezTo>
                <a:lnTo>
                  <a:pt x="4974243" y="1094278"/>
                </a:lnTo>
                <a:cubicBezTo>
                  <a:pt x="4974243" y="1215152"/>
                  <a:pt x="4876256" y="1313139"/>
                  <a:pt x="4755382" y="1313139"/>
                </a:cubicBezTo>
                <a:lnTo>
                  <a:pt x="218861" y="1313139"/>
                </a:lnTo>
                <a:cubicBezTo>
                  <a:pt x="97987" y="1313139"/>
                  <a:pt x="0" y="1215152"/>
                  <a:pt x="0" y="1094278"/>
                </a:cubicBezTo>
                <a:lnTo>
                  <a:pt x="0" y="218861"/>
                </a:lnTo>
                <a:cubicBezTo>
                  <a:pt x="0" y="97987"/>
                  <a:pt x="97987" y="0"/>
                  <a:pt x="218861" y="0"/>
                </a:cubicBezTo>
                <a:close/>
              </a:path>
            </a:pathLst>
          </a:custGeom>
          <a:solidFill>
            <a:schemeClr val="accent4">
              <a:alpha val="7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587860" y="2960915"/>
            <a:ext cx="1473211" cy="276999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 smtClean="0"/>
              <a:t>(</a:t>
            </a:r>
            <a:r>
              <a:rPr lang="en-US" sz="1200" dirty="0" err="1" smtClean="0"/>
              <a:t>Jeroen</a:t>
            </a:r>
            <a:r>
              <a:rPr lang="en-US" sz="1200" dirty="0" smtClean="0"/>
              <a:t> </a:t>
            </a:r>
            <a:r>
              <a:rPr lang="en-US" sz="1200" dirty="0" err="1" smtClean="0"/>
              <a:t>Ploeg</a:t>
            </a:r>
            <a:r>
              <a:rPr lang="en-US" sz="1200" dirty="0" smtClean="0"/>
              <a:t>, 2011)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7414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  <p:bldP spid="5" grpId="0" animBg="1"/>
      <p:bldP spid="19" grpId="0"/>
      <p:bldP spid="21" grpId="0" animBg="1"/>
      <p:bldP spid="1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38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9D83-2A1F-4F96-98DA-85D292268A38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1104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555379" y="2186619"/>
            <a:ext cx="679249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Observations: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 Control parameters are: Sampling interval, averaging buffer size, and </a:t>
            </a:r>
            <a:r>
              <a:rPr lang="en-US" dirty="0" smtClean="0"/>
              <a:t>sensor errors.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Optimum buffer size for velocity is 3 - 5, as for acceleration up to 20 gives </a:t>
            </a:r>
            <a:r>
              <a:rPr lang="en-US" dirty="0" smtClean="0"/>
              <a:t>promising results.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Increasing sampling frequency improves velocity profile, but acceleration </a:t>
            </a:r>
            <a:r>
              <a:rPr lang="en-US" dirty="0" smtClean="0"/>
              <a:t>profile becomes </a:t>
            </a:r>
            <a:r>
              <a:rPr lang="en-US" dirty="0"/>
              <a:t>more noisy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_________________________________________________________</a:t>
            </a:r>
          </a:p>
          <a:p>
            <a:endParaRPr lang="en-US" sz="1600" i="1" dirty="0" smtClean="0"/>
          </a:p>
          <a:p>
            <a:r>
              <a:rPr lang="en-US" sz="1600" i="1" dirty="0"/>
              <a:t>	</a:t>
            </a:r>
            <a:r>
              <a:rPr lang="en-US" sz="1600" i="1" dirty="0" smtClean="0"/>
              <a:t>Generally</a:t>
            </a:r>
            <a:r>
              <a:rPr lang="en-US" sz="1600" i="1" dirty="0"/>
              <a:t>, the results are promising, yet needs to be verified on the </a:t>
            </a:r>
            <a:r>
              <a:rPr lang="en-US" sz="1600" i="1" dirty="0" smtClean="0"/>
              <a:t>Embedded target</a:t>
            </a:r>
            <a:r>
              <a:rPr lang="en-US" sz="1600" i="1" dirty="0"/>
              <a:t>.</a:t>
            </a:r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99050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425" y="1837505"/>
            <a:ext cx="8711642" cy="44838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39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3B484-0E56-4C4D-BF07-C5F8666C31A8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1104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3841262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3"/>
          <p:cNvSpPr>
            <a:spLocks noGrp="1"/>
          </p:cNvSpPr>
          <p:nvPr>
            <p:ph idx="1"/>
          </p:nvPr>
        </p:nvSpPr>
        <p:spPr>
          <a:xfrm>
            <a:off x="1097280" y="1807634"/>
            <a:ext cx="6139543" cy="431558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Information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Objective and Motivation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ar-EG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Goals</a:t>
            </a:r>
            <a:endParaRPr 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873" y="1212115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4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E7895-FE4D-4598-8EE2-D874953A8D98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6" name="Left Brace 5"/>
          <p:cNvSpPr/>
          <p:nvPr/>
        </p:nvSpPr>
        <p:spPr>
          <a:xfrm>
            <a:off x="4074113" y="2355912"/>
            <a:ext cx="539451" cy="3780708"/>
          </a:xfrm>
          <a:prstGeom prst="leftBrace">
            <a:avLst>
              <a:gd name="adj1" fmla="val 8333"/>
              <a:gd name="adj2" fmla="val 58829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0143" y="4755352"/>
            <a:ext cx="242940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7196" y="4319674"/>
            <a:ext cx="76378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Is it possible to build a small-scale testbed giving the provided funds</a:t>
            </a:r>
            <a:r>
              <a:rPr lang="en-US" dirty="0" smtClean="0"/>
              <a:t>?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Will this model produces useful –close to real-world- results</a:t>
            </a:r>
            <a:r>
              <a:rPr lang="en-US" dirty="0" smtClean="0"/>
              <a:t>?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Is it possible to control and monitor the platform and extract data from it</a:t>
            </a:r>
            <a:r>
              <a:rPr lang="en-US" dirty="0" smtClean="0"/>
              <a:t>?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/>
              <a:t>Does </a:t>
            </a:r>
            <a:r>
              <a:rPr lang="en-US" dirty="0"/>
              <a:t>that model have the capability to test different platooning techniques in terms of control and communication strategies?</a:t>
            </a:r>
          </a:p>
        </p:txBody>
      </p:sp>
    </p:spTree>
    <p:extLst>
      <p:ext uri="{BB962C8B-B14F-4D97-AF65-F5344CB8AC3E}">
        <p14:creationId xmlns:p14="http://schemas.microsoft.com/office/powerpoint/2010/main" val="264895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871" y="1785078"/>
            <a:ext cx="8344707" cy="43125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40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3782C-F906-485F-9E17-5447648422FB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1104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144144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568" y="1789620"/>
            <a:ext cx="7875047" cy="44116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41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32C-93AF-457A-A445-D62CEF6847FD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1104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747343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959" y="1875297"/>
            <a:ext cx="7674677" cy="43153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42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E2B0-1573-4C03-8E9A-1ACA4A8A1769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1104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1067571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43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47CE8-7B0D-4898-8DFF-98954C629B55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285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555379" y="3320464"/>
            <a:ext cx="679249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Analysis preparation: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 Assumptions: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V</a:t>
            </a:r>
            <a:r>
              <a:rPr lang="en-US" dirty="0" smtClean="0"/>
              <a:t>ehicle velocity assumed.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According to the estimated profile, an estimated velocity and acceleration was </a:t>
            </a:r>
            <a:r>
              <a:rPr lang="en-US" dirty="0" smtClean="0"/>
              <a:t>also evaluated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Error injection: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Sensor </a:t>
            </a:r>
            <a:r>
              <a:rPr lang="en-US" dirty="0" smtClean="0"/>
              <a:t>error (1.04 – 1.32).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smtClean="0"/>
              <a:t>Discretization.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Assuming that the </a:t>
            </a:r>
            <a:r>
              <a:rPr lang="en-US" dirty="0" smtClean="0"/>
              <a:t>velocity </a:t>
            </a:r>
            <a:r>
              <a:rPr lang="en-US" dirty="0"/>
              <a:t>controller task is repeated every 10 </a:t>
            </a:r>
            <a:r>
              <a:rPr lang="en-US" dirty="0" smtClean="0"/>
              <a:t>ms</a:t>
            </a:r>
          </a:p>
          <a:p>
            <a:pPr lvl="1"/>
            <a:endParaRPr lang="en-US" dirty="0" smtClean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526775" y="3244277"/>
            <a:ext cx="35756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9057" y="1846922"/>
            <a:ext cx="4381401" cy="1313139"/>
          </a:xfrm>
          <a:prstGeom prst="roundRect">
            <a:avLst/>
          </a:prstGeom>
        </p:spPr>
      </p:pic>
      <p:sp>
        <p:nvSpPr>
          <p:cNvPr id="23" name="Freeform 22"/>
          <p:cNvSpPr/>
          <p:nvPr/>
        </p:nvSpPr>
        <p:spPr>
          <a:xfrm>
            <a:off x="5247443" y="1789620"/>
            <a:ext cx="4974243" cy="1454657"/>
          </a:xfrm>
          <a:custGeom>
            <a:avLst/>
            <a:gdLst>
              <a:gd name="connsiteX0" fmla="*/ 1147899 w 4974243"/>
              <a:gd name="connsiteY0" fmla="*/ 1313139 h 1313140"/>
              <a:gd name="connsiteX1" fmla="*/ 1147930 w 4974243"/>
              <a:gd name="connsiteY1" fmla="*/ 1313139 h 1313140"/>
              <a:gd name="connsiteX2" fmla="*/ 1147914 w 4974243"/>
              <a:gd name="connsiteY2" fmla="*/ 1313140 h 1313140"/>
              <a:gd name="connsiteX3" fmla="*/ 218861 w 4974243"/>
              <a:gd name="connsiteY3" fmla="*/ 0 h 1313140"/>
              <a:gd name="connsiteX4" fmla="*/ 4755382 w 4974243"/>
              <a:gd name="connsiteY4" fmla="*/ 0 h 1313140"/>
              <a:gd name="connsiteX5" fmla="*/ 4974243 w 4974243"/>
              <a:gd name="connsiteY5" fmla="*/ 218861 h 1313140"/>
              <a:gd name="connsiteX6" fmla="*/ 4974243 w 4974243"/>
              <a:gd name="connsiteY6" fmla="*/ 1094278 h 1313140"/>
              <a:gd name="connsiteX7" fmla="*/ 4755382 w 4974243"/>
              <a:gd name="connsiteY7" fmla="*/ 1313139 h 1313140"/>
              <a:gd name="connsiteX8" fmla="*/ 1147930 w 4974243"/>
              <a:gd name="connsiteY8" fmla="*/ 1313139 h 1313140"/>
              <a:gd name="connsiteX9" fmla="*/ 1324520 w 4974243"/>
              <a:gd name="connsiteY9" fmla="*/ 1301747 h 1313140"/>
              <a:gd name="connsiteX10" fmla="*/ 2024215 w 4974243"/>
              <a:gd name="connsiteY10" fmla="*/ 752358 h 1313140"/>
              <a:gd name="connsiteX11" fmla="*/ 1147914 w 4974243"/>
              <a:gd name="connsiteY11" fmla="*/ 191576 h 1313140"/>
              <a:gd name="connsiteX12" fmla="*/ 271613 w 4974243"/>
              <a:gd name="connsiteY12" fmla="*/ 752358 h 1313140"/>
              <a:gd name="connsiteX13" fmla="*/ 971309 w 4974243"/>
              <a:gd name="connsiteY13" fmla="*/ 1301747 h 1313140"/>
              <a:gd name="connsiteX14" fmla="*/ 1147899 w 4974243"/>
              <a:gd name="connsiteY14" fmla="*/ 1313139 h 1313140"/>
              <a:gd name="connsiteX15" fmla="*/ 218861 w 4974243"/>
              <a:gd name="connsiteY15" fmla="*/ 1313139 h 1313140"/>
              <a:gd name="connsiteX16" fmla="*/ 0 w 4974243"/>
              <a:gd name="connsiteY16" fmla="*/ 1094278 h 1313140"/>
              <a:gd name="connsiteX17" fmla="*/ 0 w 4974243"/>
              <a:gd name="connsiteY17" fmla="*/ 218861 h 1313140"/>
              <a:gd name="connsiteX18" fmla="*/ 218861 w 4974243"/>
              <a:gd name="connsiteY18" fmla="*/ 0 h 1313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974243" h="1313140">
                <a:moveTo>
                  <a:pt x="1147899" y="1313139"/>
                </a:moveTo>
                <a:lnTo>
                  <a:pt x="1147930" y="1313139"/>
                </a:lnTo>
                <a:lnTo>
                  <a:pt x="1147914" y="1313140"/>
                </a:lnTo>
                <a:close/>
                <a:moveTo>
                  <a:pt x="218861" y="0"/>
                </a:moveTo>
                <a:lnTo>
                  <a:pt x="4755382" y="0"/>
                </a:lnTo>
                <a:cubicBezTo>
                  <a:pt x="4876256" y="0"/>
                  <a:pt x="4974243" y="97987"/>
                  <a:pt x="4974243" y="218861"/>
                </a:cubicBezTo>
                <a:lnTo>
                  <a:pt x="4974243" y="1094278"/>
                </a:lnTo>
                <a:cubicBezTo>
                  <a:pt x="4974243" y="1215152"/>
                  <a:pt x="4876256" y="1313139"/>
                  <a:pt x="4755382" y="1313139"/>
                </a:cubicBezTo>
                <a:lnTo>
                  <a:pt x="1147930" y="1313139"/>
                </a:lnTo>
                <a:lnTo>
                  <a:pt x="1324520" y="1301747"/>
                </a:lnTo>
                <a:cubicBezTo>
                  <a:pt x="1723835" y="1249456"/>
                  <a:pt x="2024215" y="1023355"/>
                  <a:pt x="2024215" y="752358"/>
                </a:cubicBezTo>
                <a:cubicBezTo>
                  <a:pt x="2024215" y="442647"/>
                  <a:pt x="1631882" y="191576"/>
                  <a:pt x="1147914" y="191576"/>
                </a:cubicBezTo>
                <a:cubicBezTo>
                  <a:pt x="663946" y="191576"/>
                  <a:pt x="271613" y="442647"/>
                  <a:pt x="271613" y="752358"/>
                </a:cubicBezTo>
                <a:cubicBezTo>
                  <a:pt x="271613" y="1023355"/>
                  <a:pt x="571993" y="1249456"/>
                  <a:pt x="971309" y="1301747"/>
                </a:cubicBezTo>
                <a:lnTo>
                  <a:pt x="1147899" y="1313139"/>
                </a:lnTo>
                <a:lnTo>
                  <a:pt x="218861" y="1313139"/>
                </a:lnTo>
                <a:cubicBezTo>
                  <a:pt x="97987" y="1313139"/>
                  <a:pt x="0" y="1215152"/>
                  <a:pt x="0" y="1094278"/>
                </a:cubicBezTo>
                <a:lnTo>
                  <a:pt x="0" y="218861"/>
                </a:lnTo>
                <a:cubicBezTo>
                  <a:pt x="0" y="97987"/>
                  <a:pt x="97987" y="0"/>
                  <a:pt x="218861" y="0"/>
                </a:cubicBezTo>
                <a:close/>
              </a:path>
            </a:pathLst>
          </a:custGeom>
          <a:solidFill>
            <a:schemeClr val="accent4">
              <a:alpha val="7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508989" y="3244277"/>
            <a:ext cx="1473211" cy="276999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 smtClean="0"/>
              <a:t>(</a:t>
            </a:r>
            <a:r>
              <a:rPr lang="en-US" sz="1200" dirty="0" err="1" smtClean="0"/>
              <a:t>Jeroen</a:t>
            </a:r>
            <a:r>
              <a:rPr lang="en-US" sz="1200" dirty="0" smtClean="0"/>
              <a:t> </a:t>
            </a:r>
            <a:r>
              <a:rPr lang="en-US" sz="1200" dirty="0" err="1" smtClean="0"/>
              <a:t>Ploeg</a:t>
            </a:r>
            <a:r>
              <a:rPr lang="en-US" sz="1200" dirty="0" smtClean="0"/>
              <a:t>, 2011)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186702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3" grpId="0" animBg="1"/>
      <p:bldP spid="1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44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4AC8-DBAD-4499-95B0-064529011874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285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555379" y="2186619"/>
            <a:ext cx="6792497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Observations: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 Increasing the sampling interval has a huge effect for velocity estimation </a:t>
            </a:r>
            <a:r>
              <a:rPr lang="en-US" dirty="0" smtClean="0"/>
              <a:t>accuracy </a:t>
            </a:r>
            <a:r>
              <a:rPr lang="en-US" dirty="0"/>
              <a:t>different than the previous </a:t>
            </a:r>
            <a:r>
              <a:rPr lang="en-US" dirty="0" smtClean="0"/>
              <a:t>test.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Acceleration </a:t>
            </a:r>
            <a:r>
              <a:rPr lang="en-US" dirty="0"/>
              <a:t>requires noise filter.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Optimum average buffer size for velocity is 3 - 5, while </a:t>
            </a:r>
            <a:r>
              <a:rPr lang="en-US" dirty="0" smtClean="0"/>
              <a:t>in acceleration starts from </a:t>
            </a:r>
            <a:r>
              <a:rPr lang="en-US" dirty="0"/>
              <a:t>20..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Increasing </a:t>
            </a:r>
            <a:r>
              <a:rPr lang="en-US" dirty="0"/>
              <a:t>sampling frequency improves velocity profile, but acceleration </a:t>
            </a:r>
            <a:r>
              <a:rPr lang="en-US" dirty="0" smtClean="0"/>
              <a:t>profile becomes </a:t>
            </a:r>
            <a:r>
              <a:rPr lang="en-US" dirty="0"/>
              <a:t>more noisy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_________________________________________________________</a:t>
            </a:r>
          </a:p>
          <a:p>
            <a:endParaRPr lang="en-US" sz="1600" i="1" dirty="0" smtClean="0"/>
          </a:p>
          <a:p>
            <a:r>
              <a:rPr lang="en-US" sz="1600" i="1" dirty="0"/>
              <a:t>	</a:t>
            </a:r>
            <a:r>
              <a:rPr lang="en-US" sz="1600" i="1" dirty="0" smtClean="0"/>
              <a:t>A </a:t>
            </a:r>
            <a:r>
              <a:rPr lang="en-US" sz="1600" i="1" dirty="0"/>
              <a:t>constant </a:t>
            </a:r>
            <a:r>
              <a:rPr lang="en-US" sz="1600" i="1" dirty="0" smtClean="0"/>
              <a:t>shift in </a:t>
            </a:r>
            <a:r>
              <a:rPr lang="en-US" sz="1600" i="1" dirty="0"/>
              <a:t>the velocity profile due to accumulated error in displacement measurements. </a:t>
            </a:r>
            <a:r>
              <a:rPr lang="en-US" sz="1600" i="1" dirty="0" smtClean="0"/>
              <a:t>As for </a:t>
            </a:r>
            <a:r>
              <a:rPr lang="en-US" sz="1600" i="1" dirty="0"/>
              <a:t>the acceleration it shows a promising profile with 20 points average buffer </a:t>
            </a:r>
            <a:r>
              <a:rPr lang="en-US" sz="1600" i="1" dirty="0" smtClean="0"/>
              <a:t>size, however </a:t>
            </a:r>
            <a:r>
              <a:rPr lang="en-US" sz="1600" i="1" dirty="0"/>
              <a:t>this comes the price of increasing computation </a:t>
            </a:r>
            <a:r>
              <a:rPr lang="en-US" sz="1600" i="1" dirty="0" smtClean="0"/>
              <a:t>time.</a:t>
            </a:r>
            <a:endParaRPr lang="en-US" sz="1600" i="1" dirty="0"/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375885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551" y="1747899"/>
            <a:ext cx="8382553" cy="43144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45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9EAD-0A90-4D56-8FDB-1278FA41299B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285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305165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550" y="1789620"/>
            <a:ext cx="8907185" cy="4584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46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493EA-E0C8-4629-9020-61EF7D0BBD81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285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786737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47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47063-C3C7-4EF8-A04D-EBD151BAB526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449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555379" y="2022882"/>
            <a:ext cx="665710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/>
              <a:t>Test case:</a:t>
            </a:r>
          </a:p>
          <a:p>
            <a:r>
              <a:rPr lang="en-US" dirty="0"/>
              <a:t>2 MCUs were set to represent Leader and Vehicle </a:t>
            </a:r>
            <a:r>
              <a:rPr lang="en-US" dirty="0" smtClean="0"/>
              <a:t>One operation</a:t>
            </a:r>
            <a:r>
              <a:rPr lang="en-US" dirty="0"/>
              <a:t>, One controller sends </a:t>
            </a:r>
            <a:r>
              <a:rPr lang="en-US" dirty="0" smtClean="0"/>
              <a:t>a CAM </a:t>
            </a:r>
            <a:r>
              <a:rPr lang="en-US" dirty="0"/>
              <a:t>data each 100 ms, and the receiving controller sends another CAM message </a:t>
            </a:r>
            <a:r>
              <a:rPr lang="en-US" dirty="0" smtClean="0"/>
              <a:t>once a </a:t>
            </a:r>
            <a:r>
              <a:rPr lang="en-US" dirty="0"/>
              <a:t>new messages is received from the leader MCU, the latency is calculated in terms </a:t>
            </a:r>
            <a:r>
              <a:rPr lang="en-US" dirty="0" smtClean="0"/>
              <a:t>of microseconds.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891581"/>
              </p:ext>
            </p:extLst>
          </p:nvPr>
        </p:nvGraphicFramePr>
        <p:xfrm>
          <a:off x="4899376" y="4111360"/>
          <a:ext cx="5969110" cy="1178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78979">
                  <a:extLst>
                    <a:ext uri="{9D8B030D-6E8A-4147-A177-3AD203B41FA5}">
                      <a16:colId xmlns:a16="http://schemas.microsoft.com/office/drawing/2014/main" val="3555476703"/>
                    </a:ext>
                  </a:extLst>
                </a:gridCol>
                <a:gridCol w="1865058">
                  <a:extLst>
                    <a:ext uri="{9D8B030D-6E8A-4147-A177-3AD203B41FA5}">
                      <a16:colId xmlns:a16="http://schemas.microsoft.com/office/drawing/2014/main" val="1468462347"/>
                    </a:ext>
                  </a:extLst>
                </a:gridCol>
                <a:gridCol w="1925073">
                  <a:extLst>
                    <a:ext uri="{9D8B030D-6E8A-4147-A177-3AD203B41FA5}">
                      <a16:colId xmlns:a16="http://schemas.microsoft.com/office/drawing/2014/main" val="2299994337"/>
                    </a:ext>
                  </a:extLst>
                </a:gridCol>
              </a:tblGrid>
              <a:tr h="2947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No. of Sent messages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No. of acks Packet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 loss 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93043015"/>
                  </a:ext>
                </a:extLst>
              </a:tr>
              <a:tr h="2947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6344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6330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0.22%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5464151"/>
                  </a:ext>
                </a:extLst>
              </a:tr>
              <a:tr h="294710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Average CAM delivery: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316163"/>
                  </a:ext>
                </a:extLst>
              </a:tr>
              <a:tr h="29471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Varies from 100 - 104 ms which is a very satisfying result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3037346"/>
                  </a:ext>
                </a:extLst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4899376" y="5347353"/>
            <a:ext cx="5969110" cy="276999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 smtClean="0"/>
              <a:t>CAM message test results</a:t>
            </a:r>
            <a:endParaRPr lang="en-US" sz="1200" dirty="0"/>
          </a:p>
        </p:txBody>
      </p:sp>
      <p:sp>
        <p:nvSpPr>
          <p:cNvPr id="16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384335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48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FA01E-6934-4010-997C-E1841FD384C4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6419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555379" y="3065452"/>
            <a:ext cx="693281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/>
              <a:t>Test case:</a:t>
            </a:r>
          </a:p>
          <a:p>
            <a:pPr marL="342900" indent="-342900">
              <a:buAutoNum type="arabicPeriod"/>
            </a:pPr>
            <a:r>
              <a:rPr lang="en-US" dirty="0" smtClean="0"/>
              <a:t>Distance </a:t>
            </a:r>
            <a:r>
              <a:rPr lang="en-US" dirty="0"/>
              <a:t>(i.e., Ultrasonic task</a:t>
            </a:r>
            <a:r>
              <a:rPr lang="en-US" dirty="0" smtClean="0"/>
              <a:t>):</a:t>
            </a:r>
          </a:p>
          <a:p>
            <a:pPr lvl="1"/>
            <a:r>
              <a:rPr lang="en-US" dirty="0" smtClean="0"/>
              <a:t>Adding </a:t>
            </a:r>
            <a:r>
              <a:rPr lang="en-US" dirty="0"/>
              <a:t>computation time for </a:t>
            </a:r>
            <a:r>
              <a:rPr lang="en-US" dirty="0" smtClean="0"/>
              <a:t>the motion analysis algorithm</a:t>
            </a:r>
            <a:r>
              <a:rPr lang="en-US" dirty="0"/>
              <a:t>, the latency was in </a:t>
            </a:r>
            <a:r>
              <a:rPr lang="en-US" dirty="0" smtClean="0"/>
              <a:t>the range </a:t>
            </a:r>
            <a:r>
              <a:rPr lang="en-US" dirty="0"/>
              <a:t>of (9 ms up to 16 ms)</a:t>
            </a:r>
          </a:p>
          <a:p>
            <a:r>
              <a:rPr lang="en-US" dirty="0"/>
              <a:t>2. Velocity (i.e., laser sensor task):</a:t>
            </a:r>
          </a:p>
          <a:p>
            <a:r>
              <a:rPr lang="en-US" dirty="0" smtClean="0"/>
              <a:t>	Average </a:t>
            </a:r>
            <a:r>
              <a:rPr lang="en-US" dirty="0"/>
              <a:t>task latency was in range from (11 ms up to 20 ms).</a:t>
            </a:r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4227146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Performance Analysis and Summary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49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3BACF-D22A-4175-955F-6AFBC2DF5D7D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0506" y="1875297"/>
            <a:ext cx="3748419" cy="4911821"/>
          </a:xfrm>
        </p:spPr>
        <p:txBody>
          <a:bodyPr>
            <a:normAutofit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[Simulation] Preceding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Motion Analysis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[Simulation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Motion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Within The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Frequency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4102425" y="1822870"/>
            <a:ext cx="452954" cy="4239491"/>
          </a:xfrm>
          <a:prstGeom prst="leftBrace">
            <a:avLst>
              <a:gd name="adj1" fmla="val 8333"/>
              <a:gd name="adj2" fmla="val 8144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624653" y="4824707"/>
            <a:ext cx="7203406" cy="276999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 smtClean="0"/>
              <a:t>Remote control test</a:t>
            </a:r>
            <a:endParaRPr lang="en-US" sz="1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5360" y="2440112"/>
            <a:ext cx="7402699" cy="2338346"/>
          </a:xfrm>
          <a:prstGeom prst="rect">
            <a:avLst/>
          </a:prstGeom>
        </p:spPr>
      </p:pic>
      <p:sp>
        <p:nvSpPr>
          <p:cNvPr id="13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1167067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/>
          <p:cNvSpPr>
            <a:spLocks noGrp="1"/>
          </p:cNvSpPr>
          <p:nvPr>
            <p:ph idx="1"/>
          </p:nvPr>
        </p:nvSpPr>
        <p:spPr>
          <a:xfrm>
            <a:off x="1097280" y="1807634"/>
            <a:ext cx="3054139" cy="431558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Information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Objective and Motivation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Research Questions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Goals</a:t>
            </a:r>
            <a:endParaRPr 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873" y="1212115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5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53441-F547-4C4E-BA37-7D59C5017337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5" name="TextBox 4"/>
          <p:cNvSpPr txBox="1"/>
          <p:nvPr/>
        </p:nvSpPr>
        <p:spPr>
          <a:xfrm>
            <a:off x="4545459" y="3491292"/>
            <a:ext cx="75170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A well-constructed and designed platform that can be used as a testbed (i.e., vehicles and road emulation).</a:t>
            </a:r>
          </a:p>
          <a:p>
            <a:r>
              <a:rPr lang="en-US" dirty="0"/>
              <a:t>2. Equipped with accurate sensors with proper sampling frequency.</a:t>
            </a:r>
          </a:p>
          <a:p>
            <a:r>
              <a:rPr lang="en-US" dirty="0"/>
              <a:t>3. Stable communication.</a:t>
            </a:r>
          </a:p>
          <a:p>
            <a:r>
              <a:rPr lang="en-US" dirty="0"/>
              <a:t>4. </a:t>
            </a:r>
            <a:r>
              <a:rPr lang="en-US" dirty="0" smtClean="0"/>
              <a:t>Real-time </a:t>
            </a:r>
            <a:r>
              <a:rPr lang="en-US" dirty="0"/>
              <a:t>and efficient controller.</a:t>
            </a:r>
          </a:p>
          <a:p>
            <a:r>
              <a:rPr lang="en-US" dirty="0"/>
              <a:t>5. Additional features.</a:t>
            </a:r>
          </a:p>
        </p:txBody>
      </p:sp>
      <p:sp>
        <p:nvSpPr>
          <p:cNvPr id="6" name="Left Brace 5"/>
          <p:cNvSpPr/>
          <p:nvPr/>
        </p:nvSpPr>
        <p:spPr>
          <a:xfrm>
            <a:off x="4151419" y="2067022"/>
            <a:ext cx="394040" cy="4018092"/>
          </a:xfrm>
          <a:prstGeom prst="leftBrace">
            <a:avLst>
              <a:gd name="adj1" fmla="val 8333"/>
              <a:gd name="adj2" fmla="val 87587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1249296" y="5751945"/>
            <a:ext cx="80844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92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50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E1F9C-222E-42FC-9749-E45D1C555848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806519" y="2844800"/>
            <a:ext cx="85821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Recall: </a:t>
            </a:r>
            <a:r>
              <a:rPr lang="en-US" sz="2200" b="1" i="1" dirty="0" smtClean="0"/>
              <a:t>Research Question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Is it possible to build a small-scale testbed giving the provided funds?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Will this model produces useful –close to real-world- results?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Is it possible to control and monitor the platform and extract data from it?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Does that model have the capability to test different platooning techniques in terms of control and communication strategies?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16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51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E1F9C-222E-42FC-9749-E45D1C555848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34" name="Oval 33"/>
          <p:cNvSpPr/>
          <p:nvPr/>
        </p:nvSpPr>
        <p:spPr>
          <a:xfrm>
            <a:off x="5433345" y="3557883"/>
            <a:ext cx="1451429" cy="10159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Check List</a:t>
            </a:r>
            <a:endParaRPr lang="en-US" dirty="0"/>
          </a:p>
        </p:txBody>
      </p:sp>
      <p:sp>
        <p:nvSpPr>
          <p:cNvPr id="35" name="Right Arrow 34"/>
          <p:cNvSpPr/>
          <p:nvPr/>
        </p:nvSpPr>
        <p:spPr>
          <a:xfrm>
            <a:off x="7005825" y="3890927"/>
            <a:ext cx="562440" cy="2902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/>
          <p:cNvSpPr/>
          <p:nvPr/>
        </p:nvSpPr>
        <p:spPr>
          <a:xfrm rot="2134026">
            <a:off x="6820604" y="4549377"/>
            <a:ext cx="562440" cy="2902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 rot="10800000">
            <a:off x="4762884" y="3890927"/>
            <a:ext cx="562440" cy="2902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 rot="8251463">
            <a:off x="5017354" y="4565862"/>
            <a:ext cx="562440" cy="2902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/>
          <p:cNvSpPr/>
          <p:nvPr/>
        </p:nvSpPr>
        <p:spPr>
          <a:xfrm rot="5400000">
            <a:off x="5920470" y="4830597"/>
            <a:ext cx="562440" cy="2902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2702066" y="3846819"/>
            <a:ext cx="1952796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Track and vehicles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4239367" y="2817998"/>
            <a:ext cx="652743" cy="36933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none">
            <a:spAutoFit/>
          </a:bodyPr>
          <a:lstStyle>
            <a:defPPr>
              <a:defRPr lang="en-US"/>
            </a:defPPr>
            <a:lvl1pPr algn="ctr"/>
          </a:lstStyle>
          <a:p>
            <a:r>
              <a:rPr lang="en-US" dirty="0"/>
              <a:t>MCU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315713" y="2749529"/>
            <a:ext cx="2759076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Measurements and Sensors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666872" y="3897653"/>
            <a:ext cx="2445991" cy="27699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Communication modules/protocols</a:t>
            </a:r>
            <a:endParaRPr lang="en-US" sz="1200" dirty="0"/>
          </a:p>
        </p:txBody>
      </p:sp>
      <p:sp>
        <p:nvSpPr>
          <p:cNvPr id="44" name="TextBox 43"/>
          <p:cNvSpPr txBox="1"/>
          <p:nvPr/>
        </p:nvSpPr>
        <p:spPr>
          <a:xfrm>
            <a:off x="7493812" y="4913756"/>
            <a:ext cx="1396056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Data logging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5394087" y="5430050"/>
            <a:ext cx="1703208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Remote control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352039" y="5043714"/>
            <a:ext cx="1790139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Verification steps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 rot="10800000">
            <a:off x="4937364" y="2781330"/>
            <a:ext cx="2365690" cy="707583"/>
            <a:chOff x="6910629" y="5262232"/>
            <a:chExt cx="2365690" cy="707583"/>
          </a:xfrm>
        </p:grpSpPr>
        <p:sp>
          <p:nvSpPr>
            <p:cNvPr id="48" name="Right Arrow 47"/>
            <p:cNvSpPr/>
            <p:nvPr/>
          </p:nvSpPr>
          <p:spPr>
            <a:xfrm rot="2134026">
              <a:off x="8713879" y="5262232"/>
              <a:ext cx="562440" cy="29028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ight Arrow 48"/>
            <p:cNvSpPr/>
            <p:nvPr/>
          </p:nvSpPr>
          <p:spPr>
            <a:xfrm rot="8251463">
              <a:off x="6910629" y="5278717"/>
              <a:ext cx="562440" cy="29028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ight Arrow 49"/>
            <p:cNvSpPr/>
            <p:nvPr/>
          </p:nvSpPr>
          <p:spPr>
            <a:xfrm rot="5400000">
              <a:off x="7813745" y="5543452"/>
              <a:ext cx="562440" cy="29028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Rectangle 50"/>
          <p:cNvSpPr/>
          <p:nvPr/>
        </p:nvSpPr>
        <p:spPr>
          <a:xfrm>
            <a:off x="4294109" y="2186619"/>
            <a:ext cx="3853876" cy="36933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en-US" dirty="0"/>
              <a:t>Software structure and Building system</a:t>
            </a:r>
          </a:p>
        </p:txBody>
      </p:sp>
    </p:spTree>
    <p:extLst>
      <p:ext uri="{BB962C8B-B14F-4D97-AF65-F5344CB8AC3E}">
        <p14:creationId xmlns:p14="http://schemas.microsoft.com/office/powerpoint/2010/main" val="2758852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51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469779732"/>
              </p:ext>
            </p:extLst>
          </p:nvPr>
        </p:nvGraphicFramePr>
        <p:xfrm>
          <a:off x="2333415" y="1789620"/>
          <a:ext cx="6413488" cy="4437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29" y="1127468"/>
            <a:ext cx="10939550" cy="66215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52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E1F9C-222E-42FC-9749-E45D1C555848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00245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9" t="13949" r="119" b="16735"/>
          <a:stretch/>
        </p:blipFill>
        <p:spPr>
          <a:xfrm>
            <a:off x="-1" y="-33090"/>
            <a:ext cx="12208363" cy="6346804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8857A3C-C151-4723-A34C-5040A904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53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43CDE5AA-21E9-40B0-9EF2-39ABCB8DB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DD21-F60A-43C6-8BB3-A16C19799207}" type="datetime1">
              <a:rPr lang="en-US" smtClean="0"/>
              <a:t>7/21/2021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0F8E54-3048-4F00-B38A-786A51FD9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2CF570-E008-4816-8931-292005C87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13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86615" y="5605828"/>
            <a:ext cx="5021944" cy="7078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Thank you! Questions?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01376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5517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6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79604-46D3-452C-8B41-AC2578F0F3EC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3" name="Left Brace 2"/>
          <p:cNvSpPr/>
          <p:nvPr/>
        </p:nvSpPr>
        <p:spPr>
          <a:xfrm rot="16200000">
            <a:off x="2646032" y="1892131"/>
            <a:ext cx="383056" cy="108287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e 6"/>
          <p:cNvSpPr/>
          <p:nvPr/>
        </p:nvSpPr>
        <p:spPr>
          <a:xfrm>
            <a:off x="4167052" y="1817330"/>
            <a:ext cx="630836" cy="3973870"/>
          </a:xfrm>
          <a:prstGeom prst="leftBrace">
            <a:avLst>
              <a:gd name="adj1" fmla="val 8333"/>
              <a:gd name="adj2" fmla="val 2421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Elbow Connector 11"/>
          <p:cNvCxnSpPr>
            <a:stCxn id="3" idx="1"/>
            <a:endCxn id="7" idx="1"/>
          </p:cNvCxnSpPr>
          <p:nvPr/>
        </p:nvCxnSpPr>
        <p:spPr>
          <a:xfrm rot="16200000" flipH="1">
            <a:off x="3425092" y="2037563"/>
            <a:ext cx="154428" cy="1329491"/>
          </a:xfrm>
          <a:prstGeom prst="bentConnector4">
            <a:avLst>
              <a:gd name="adj1" fmla="val 100229"/>
              <a:gd name="adj2" fmla="val 5720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9362" y="1905095"/>
            <a:ext cx="2001611" cy="116046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7175" y="1914556"/>
            <a:ext cx="2300576" cy="74430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46110" y="1774460"/>
            <a:ext cx="1676400" cy="13906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9912" y="3444274"/>
            <a:ext cx="1914525" cy="15621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30611" y="3519631"/>
            <a:ext cx="2430997" cy="144608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59888" y="5451925"/>
            <a:ext cx="4688722" cy="594243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>
            <a:off x="1212888" y="2500465"/>
            <a:ext cx="158373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619362" y="3065562"/>
            <a:ext cx="2001611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Birds platoon[</a:t>
            </a:r>
            <a:r>
              <a:rPr lang="en-US" dirty="0" smtClean="0">
                <a:hlinkClick r:id="rId11"/>
              </a:rPr>
              <a:t>1</a:t>
            </a:r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807175" y="2677714"/>
            <a:ext cx="2300576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Flight jets platoon[</a:t>
            </a:r>
            <a:r>
              <a:rPr lang="en-US" dirty="0" smtClean="0">
                <a:hlinkClick r:id="rId12"/>
              </a:rPr>
              <a:t>2</a:t>
            </a:r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9246109" y="3147977"/>
            <a:ext cx="1676401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Flight jets platoon[</a:t>
            </a:r>
            <a:r>
              <a:rPr lang="en-US" sz="1200" dirty="0" smtClean="0">
                <a:hlinkClick r:id="rId13"/>
              </a:rPr>
              <a:t>3</a:t>
            </a:r>
            <a:r>
              <a:rPr lang="en-US" sz="1200" dirty="0" smtClean="0"/>
              <a:t>]</a:t>
            </a:r>
            <a:endParaRPr 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5867748" y="5024380"/>
            <a:ext cx="1896689" cy="33855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Vehicles platoon[</a:t>
            </a:r>
            <a:r>
              <a:rPr lang="en-US" sz="1600" dirty="0" smtClean="0">
                <a:hlinkClick r:id="rId14"/>
              </a:rPr>
              <a:t>4</a:t>
            </a:r>
            <a:r>
              <a:rPr lang="en-US" sz="1600" dirty="0" smtClean="0"/>
              <a:t>]</a:t>
            </a:r>
            <a:endParaRPr 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8024880" y="4968336"/>
            <a:ext cx="2436728" cy="33855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Trucks platoon[</a:t>
            </a:r>
            <a:r>
              <a:rPr lang="en-US" sz="1600" dirty="0" smtClean="0">
                <a:hlinkClick r:id="rId15"/>
              </a:rPr>
              <a:t>5</a:t>
            </a:r>
            <a:r>
              <a:rPr lang="en-US" sz="1600" dirty="0" smtClean="0"/>
              <a:t>]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5849912" y="6031802"/>
            <a:ext cx="4698698" cy="30777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Combined platoon[</a:t>
            </a:r>
            <a:r>
              <a:rPr lang="en-US" sz="1400" dirty="0" smtClean="0">
                <a:hlinkClick r:id="rId15"/>
              </a:rPr>
              <a:t>5</a:t>
            </a:r>
            <a:r>
              <a:rPr lang="en-US" sz="1400" dirty="0" smtClean="0"/>
              <a:t>]</a:t>
            </a:r>
            <a:endParaRPr lang="en-US" sz="1400" dirty="0"/>
          </a:p>
        </p:txBody>
      </p:sp>
      <p:sp>
        <p:nvSpPr>
          <p:cNvPr id="2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34" name="Content Placeholder 3"/>
          <p:cNvSpPr>
            <a:spLocks noGrp="1"/>
          </p:cNvSpPr>
          <p:nvPr>
            <p:ph idx="1"/>
          </p:nvPr>
        </p:nvSpPr>
        <p:spPr>
          <a:xfrm>
            <a:off x="1097280" y="1807634"/>
            <a:ext cx="6139543" cy="4315580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ar-EG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Autonomous Platooning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Adaptive</a:t>
            </a:r>
            <a:r>
              <a:rPr lang="ar-EG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Cooperative Adaptive 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Control Methods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Wireless Communication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83609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7" grpId="0" animBg="1"/>
      <p:bldP spid="5" grpId="0" animBg="1"/>
      <p:bldP spid="23" grpId="0" animBg="1"/>
      <p:bldP spid="24" grpId="0" animBg="1"/>
      <p:bldP spid="25" grpId="0" animBg="1"/>
      <p:bldP spid="26" grpId="0" animBg="1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5517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4"/>
            <a:ext cx="6139543" cy="4315580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ar-EG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Autonomous Platooning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Adaptive</a:t>
            </a:r>
            <a:r>
              <a:rPr lang="ar-EG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Cooperative Adaptive 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Control Methods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Wireless Communication</a:t>
            </a:r>
          </a:p>
          <a:p>
            <a:endParaRPr lang="en-US" dirty="0" smtClean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388BD-BEED-45FB-9989-B88F85DFD27A}" type="datetime1">
              <a:rPr lang="en-US" smtClean="0"/>
              <a:t>7/21/2021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7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22" name="Left Brace 21"/>
          <p:cNvSpPr/>
          <p:nvPr/>
        </p:nvSpPr>
        <p:spPr>
          <a:xfrm>
            <a:off x="3695788" y="1820334"/>
            <a:ext cx="1210327" cy="4315580"/>
          </a:xfrm>
          <a:prstGeom prst="leftBrace">
            <a:avLst>
              <a:gd name="adj1" fmla="val 8333"/>
              <a:gd name="adj2" fmla="val 2999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3491" y="2746084"/>
            <a:ext cx="2227118" cy="1476676"/>
          </a:xfrm>
          <a:prstGeom prst="rect">
            <a:avLst/>
          </a:prstGeom>
        </p:spPr>
      </p:pic>
      <p:sp>
        <p:nvSpPr>
          <p:cNvPr id="8" name="Up Arrow 7"/>
          <p:cNvSpPr/>
          <p:nvPr/>
        </p:nvSpPr>
        <p:spPr>
          <a:xfrm>
            <a:off x="8013700" y="2228273"/>
            <a:ext cx="263236" cy="4572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19374942">
            <a:off x="9453301" y="2510250"/>
            <a:ext cx="479367" cy="2428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>
            <a:off x="9534831" y="3680171"/>
            <a:ext cx="479367" cy="2428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 rot="2027322">
            <a:off x="9455604" y="4741309"/>
            <a:ext cx="479367" cy="2428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/>
          <p:cNvSpPr/>
          <p:nvPr/>
        </p:nvSpPr>
        <p:spPr>
          <a:xfrm rot="7871323">
            <a:off x="6515106" y="4773994"/>
            <a:ext cx="479367" cy="2428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7905634" y="4768097"/>
            <a:ext cx="479367" cy="2428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10800000">
            <a:off x="6493721" y="3680171"/>
            <a:ext cx="479367" cy="2428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/>
          <p:cNvSpPr/>
          <p:nvPr/>
        </p:nvSpPr>
        <p:spPr>
          <a:xfrm rot="13057886">
            <a:off x="6529845" y="2511365"/>
            <a:ext cx="479367" cy="2428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901074" y="1802647"/>
            <a:ext cx="24884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  <a:latin typeface="Gotham Bold"/>
              </a:rPr>
              <a:t>Stop &amp; Go cruise control</a:t>
            </a:r>
            <a:endParaRPr lang="en-US" sz="1600" dirty="0"/>
          </a:p>
        </p:txBody>
      </p:sp>
      <p:sp>
        <p:nvSpPr>
          <p:cNvPr id="31" name="Rectangle 30"/>
          <p:cNvSpPr/>
          <p:nvPr/>
        </p:nvSpPr>
        <p:spPr>
          <a:xfrm>
            <a:off x="9161129" y="2126245"/>
            <a:ext cx="33572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Gotham Bold"/>
              </a:rPr>
              <a:t>Speed limit-aware cruise control</a:t>
            </a:r>
            <a:endParaRPr lang="en-US" sz="1600" dirty="0"/>
          </a:p>
        </p:txBody>
      </p:sp>
      <p:sp>
        <p:nvSpPr>
          <p:cNvPr id="32" name="Rectangle 31"/>
          <p:cNvSpPr/>
          <p:nvPr/>
        </p:nvSpPr>
        <p:spPr>
          <a:xfrm>
            <a:off x="7129507" y="5123684"/>
            <a:ext cx="20316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Gotham Bold"/>
              </a:rPr>
              <a:t>Eco cruise control for fuel and EV capacity savings</a:t>
            </a:r>
            <a:endParaRPr lang="en-US" sz="1600" dirty="0"/>
          </a:p>
        </p:txBody>
      </p:sp>
      <p:sp>
        <p:nvSpPr>
          <p:cNvPr id="33" name="Rectangle 32"/>
          <p:cNvSpPr/>
          <p:nvPr/>
        </p:nvSpPr>
        <p:spPr>
          <a:xfrm>
            <a:off x="4229209" y="2147346"/>
            <a:ext cx="27589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Gotham Bold"/>
              </a:rPr>
              <a:t>Cruise control in curves</a:t>
            </a:r>
            <a:endParaRPr lang="en-US" sz="1600" dirty="0"/>
          </a:p>
        </p:txBody>
      </p:sp>
      <p:sp>
        <p:nvSpPr>
          <p:cNvPr id="34" name="Rectangle 33"/>
          <p:cNvSpPr/>
          <p:nvPr/>
        </p:nvSpPr>
        <p:spPr>
          <a:xfrm>
            <a:off x="4339192" y="5102681"/>
            <a:ext cx="27697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Gotham Bold"/>
              </a:rPr>
              <a:t>Turn-by-turn cruise control</a:t>
            </a:r>
            <a:endParaRPr lang="en-US" sz="1600" dirty="0"/>
          </a:p>
        </p:txBody>
      </p:sp>
      <p:sp>
        <p:nvSpPr>
          <p:cNvPr id="35" name="Rectangle 34"/>
          <p:cNvSpPr/>
          <p:nvPr/>
        </p:nvSpPr>
        <p:spPr>
          <a:xfrm>
            <a:off x="10070648" y="3515060"/>
            <a:ext cx="235527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Gotham Bold"/>
              </a:rPr>
              <a:t>Predictive adaptive cruise </a:t>
            </a:r>
            <a:r>
              <a:rPr lang="en-US" sz="1600" dirty="0" smtClean="0">
                <a:solidFill>
                  <a:srgbClr val="000000"/>
                </a:solidFill>
                <a:latin typeface="Gotham Bold"/>
              </a:rPr>
              <a:t>control</a:t>
            </a:r>
            <a:endParaRPr lang="en-US" sz="1600" dirty="0"/>
          </a:p>
        </p:txBody>
      </p:sp>
      <p:sp>
        <p:nvSpPr>
          <p:cNvPr id="36" name="Rectangle 35"/>
          <p:cNvSpPr/>
          <p:nvPr/>
        </p:nvSpPr>
        <p:spPr>
          <a:xfrm>
            <a:off x="4342515" y="3678746"/>
            <a:ext cx="21995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Gotham Bold"/>
              </a:rPr>
              <a:t>Parking speed control</a:t>
            </a:r>
            <a:endParaRPr lang="en-US" sz="1600" dirty="0"/>
          </a:p>
        </p:txBody>
      </p:sp>
      <p:sp>
        <p:nvSpPr>
          <p:cNvPr id="37" name="Rectangle 36"/>
          <p:cNvSpPr/>
          <p:nvPr/>
        </p:nvSpPr>
        <p:spPr>
          <a:xfrm>
            <a:off x="9343096" y="5068341"/>
            <a:ext cx="29933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Gotham Bold"/>
              </a:rPr>
              <a:t>Dynamic priority cruise </a:t>
            </a:r>
            <a:r>
              <a:rPr lang="en-US" sz="1600" dirty="0" smtClean="0">
                <a:solidFill>
                  <a:srgbClr val="000000"/>
                </a:solidFill>
                <a:latin typeface="Gotham Bold"/>
              </a:rPr>
              <a:t>control</a:t>
            </a:r>
            <a:endParaRPr lang="en-US" sz="1600" dirty="0"/>
          </a:p>
        </p:txBody>
      </p:sp>
      <p:sp>
        <p:nvSpPr>
          <p:cNvPr id="38" name="TextBox 37"/>
          <p:cNvSpPr txBox="1"/>
          <p:nvPr/>
        </p:nvSpPr>
        <p:spPr>
          <a:xfrm>
            <a:off x="7043017" y="4240870"/>
            <a:ext cx="2209784" cy="33855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ACC demonstration[</a:t>
            </a:r>
            <a:r>
              <a:rPr lang="en-US" sz="1600" dirty="0" smtClean="0">
                <a:hlinkClick r:id="rId7"/>
              </a:rPr>
              <a:t>6</a:t>
            </a:r>
            <a:r>
              <a:rPr lang="en-US" sz="1600" dirty="0" smtClean="0"/>
              <a:t>]</a:t>
            </a:r>
            <a:endParaRPr lang="en-US" sz="1600" dirty="0"/>
          </a:p>
        </p:txBody>
      </p:sp>
      <p:cxnSp>
        <p:nvCxnSpPr>
          <p:cNvPr id="39" name="Straight Connector 38"/>
          <p:cNvCxnSpPr/>
          <p:nvPr/>
        </p:nvCxnSpPr>
        <p:spPr>
          <a:xfrm>
            <a:off x="1097280" y="3213917"/>
            <a:ext cx="242940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103390" y="5980574"/>
            <a:ext cx="7012409" cy="33855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ACC Types[</a:t>
            </a:r>
            <a:r>
              <a:rPr lang="en-US" sz="1600" dirty="0" smtClean="0">
                <a:hlinkClick r:id="rId8"/>
              </a:rPr>
              <a:t>7</a:t>
            </a:r>
            <a:r>
              <a:rPr lang="en-US" sz="1600" dirty="0" smtClean="0"/>
              <a:t>]</a:t>
            </a:r>
            <a:endParaRPr lang="en-US" sz="1600" dirty="0"/>
          </a:p>
        </p:txBody>
      </p:sp>
      <p:sp>
        <p:nvSpPr>
          <p:cNvPr id="40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6670880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8" grpId="0" animBg="1"/>
      <p:bldP spid="1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 animBg="1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5517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8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4A588-9E7B-4334-9444-8C5BE1AF7D26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22" name="Left Brace 21"/>
          <p:cNvSpPr/>
          <p:nvPr/>
        </p:nvSpPr>
        <p:spPr>
          <a:xfrm>
            <a:off x="4668982" y="1967344"/>
            <a:ext cx="758729" cy="4155870"/>
          </a:xfrm>
          <a:prstGeom prst="leftBrace">
            <a:avLst>
              <a:gd name="adj1" fmla="val 8333"/>
              <a:gd name="adj2" fmla="val 4500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8929" y="3730289"/>
            <a:ext cx="3324901" cy="197675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7711" y="2153901"/>
            <a:ext cx="5251112" cy="1576388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5427711" y="5730462"/>
            <a:ext cx="5251112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CACC demonstration[</a:t>
            </a:r>
            <a:r>
              <a:rPr lang="en-US" dirty="0" smtClean="0">
                <a:hlinkClick r:id="rId7"/>
              </a:rPr>
              <a:t>8</a:t>
            </a:r>
            <a:r>
              <a:rPr lang="en-US" dirty="0" smtClean="0"/>
              <a:t>], [</a:t>
            </a:r>
            <a:r>
              <a:rPr lang="en-US" dirty="0" smtClean="0">
                <a:hlinkClick r:id="rId8"/>
              </a:rPr>
              <a:t>9</a:t>
            </a:r>
            <a:r>
              <a:rPr lang="en-US" dirty="0" smtClean="0"/>
              <a:t>]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51620" y="4007427"/>
            <a:ext cx="302392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  <p:sp>
        <p:nvSpPr>
          <p:cNvPr id="21" name="Content Placeholder 3"/>
          <p:cNvSpPr>
            <a:spLocks noGrp="1"/>
          </p:cNvSpPr>
          <p:nvPr>
            <p:ph idx="1"/>
          </p:nvPr>
        </p:nvSpPr>
        <p:spPr>
          <a:xfrm>
            <a:off x="1097280" y="1807634"/>
            <a:ext cx="3182620" cy="4315580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Autonomous Platooning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Adaptive</a:t>
            </a:r>
            <a:r>
              <a:rPr lang="ar-EG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Cooperative Adaptive 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Control Methods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Wireless Communication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40589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F743-7DCF-46BA-BB6B-4DDB8FA5D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155178"/>
            <a:ext cx="8596668" cy="6621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11D5-6864-4E37-B370-600F5739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3731-A143-4A0B-85AC-2AF148A10678}" type="slidenum">
              <a:rPr lang="en-US" smtClean="0"/>
              <a:t>9</a:t>
            </a:fld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33FA68B-4012-462C-BEA4-EE200617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D43CB-F3D7-40F6-AE6C-375FA4D78B3D}" type="datetime1">
              <a:rPr lang="en-US" smtClean="0"/>
              <a:t>7/21/2021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656852-08CF-4A60-97C3-41AB84E3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863" y="0"/>
            <a:ext cx="2095500" cy="685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26776-1264-4827-BA42-CC42B8C2C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3" y="54194"/>
            <a:ext cx="1743075" cy="67627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07634"/>
            <a:ext cx="3182620" cy="4315580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Autonomous Platooning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Adaptive</a:t>
            </a:r>
            <a:r>
              <a:rPr lang="ar-EG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Cooperative Adaptive Cruise Control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Control Methods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Wireless Communication</a:t>
            </a:r>
          </a:p>
          <a:p>
            <a:pPr>
              <a:lnSpc>
                <a:spcPct val="270000"/>
              </a:lnSpc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/>
          </a:p>
        </p:txBody>
      </p:sp>
      <p:sp>
        <p:nvSpPr>
          <p:cNvPr id="22" name="Left Brace 21"/>
          <p:cNvSpPr/>
          <p:nvPr/>
        </p:nvSpPr>
        <p:spPr>
          <a:xfrm>
            <a:off x="4167050" y="3063368"/>
            <a:ext cx="790597" cy="2707741"/>
          </a:xfrm>
          <a:prstGeom prst="leftBrace">
            <a:avLst>
              <a:gd name="adj1" fmla="val 8333"/>
              <a:gd name="adj2" fmla="val 6064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511502" y="3063368"/>
            <a:ext cx="1582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US" dirty="0" smtClean="0">
                <a:latin typeface="SFRM1095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stability</a:t>
            </a:r>
          </a:p>
        </p:txBody>
      </p:sp>
      <p:sp>
        <p:nvSpPr>
          <p:cNvPr id="5" name="Rectangle 4"/>
          <p:cNvSpPr/>
          <p:nvPr/>
        </p:nvSpPr>
        <p:spPr>
          <a:xfrm>
            <a:off x="4807161" y="3839655"/>
            <a:ext cx="702483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longitudinal control strategy.</a:t>
            </a:r>
            <a:endParaRPr lang="ar-E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Introduces the amplification of the spacing error among a string of vehicles (platoon).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Tries to attenuate spacing error.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requires knowledge and data about more than the preceding vehicle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1208205" y="4816763"/>
            <a:ext cx="155904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ooter Placeholder 14">
            <a:extLst>
              <a:ext uri="{FF2B5EF4-FFF2-40B4-BE49-F238E27FC236}">
                <a16:creationId xmlns:a16="http://schemas.microsoft.com/office/drawing/2014/main" id="{8D4DC30F-2BE5-418F-9891-1BA5095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 dirty="0"/>
              <a:t>Master's Research Project </a:t>
            </a:r>
            <a:r>
              <a:rPr lang="en-US" dirty="0" smtClean="0"/>
              <a:t>– Final </a:t>
            </a:r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469483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3" grpId="0"/>
      <p:bldP spid="5" grpId="0"/>
    </p:bldLst>
  </p:timing>
</p:sld>
</file>

<file path=ppt/theme/theme1.xml><?xml version="1.0" encoding="utf-8"?>
<a:theme xmlns:a="http://schemas.openxmlformats.org/drawingml/2006/main" name="Retrospec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 Green">
    <a:dk1>
      <a:sysClr val="windowText" lastClr="000000"/>
    </a:dk1>
    <a:lt1>
      <a:sysClr val="window" lastClr="FFFFFF"/>
    </a:lt1>
    <a:dk2>
      <a:srgbClr val="373545"/>
    </a:dk2>
    <a:lt2>
      <a:srgbClr val="CEDBE6"/>
    </a:lt2>
    <a:accent1>
      <a:srgbClr val="3494BA"/>
    </a:accent1>
    <a:accent2>
      <a:srgbClr val="58B6C0"/>
    </a:accent2>
    <a:accent3>
      <a:srgbClr val="75BDA7"/>
    </a:accent3>
    <a:accent4>
      <a:srgbClr val="7A8C8E"/>
    </a:accent4>
    <a:accent5>
      <a:srgbClr val="84ACB6"/>
    </a:accent5>
    <a:accent6>
      <a:srgbClr val="2683C6"/>
    </a:accent6>
    <a:hlink>
      <a:srgbClr val="6B9F25"/>
    </a:hlink>
    <a:folHlink>
      <a:srgbClr val="9F671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5348</TotalTime>
  <Words>3389</Words>
  <Application>Microsoft Office PowerPoint</Application>
  <PresentationFormat>Widescreen</PresentationFormat>
  <Paragraphs>915</Paragraphs>
  <Slides>53</Slides>
  <Notes>50</Notes>
  <HiddenSlides>3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Arial</vt:lpstr>
      <vt:lpstr>Calibri</vt:lpstr>
      <vt:lpstr>Calibri Light</vt:lpstr>
      <vt:lpstr>Gotham Bold</vt:lpstr>
      <vt:lpstr>SFRM1095</vt:lpstr>
      <vt:lpstr>Times New Roman</vt:lpstr>
      <vt:lpstr>Wingdings</vt:lpstr>
      <vt:lpstr>Retrospect</vt:lpstr>
      <vt:lpstr>PowerPoint Presentation</vt:lpstr>
      <vt:lpstr>Outlines</vt:lpstr>
      <vt:lpstr>Introduction</vt:lpstr>
      <vt:lpstr>Introduction</vt:lpstr>
      <vt:lpstr>Introduction</vt:lpstr>
      <vt:lpstr>Background</vt:lpstr>
      <vt:lpstr>Background</vt:lpstr>
      <vt:lpstr>Background</vt:lpstr>
      <vt:lpstr>Background</vt:lpstr>
      <vt:lpstr>Background</vt:lpstr>
      <vt:lpstr>Background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Building The Platform</vt:lpstr>
      <vt:lpstr>Platform Performance Analysis and Summary</vt:lpstr>
      <vt:lpstr>Platform Performance Analysis and Summary</vt:lpstr>
      <vt:lpstr>Platform Performance Analysis and Summary</vt:lpstr>
      <vt:lpstr>Platform Performance Analysis and Summary</vt:lpstr>
      <vt:lpstr>Platform Performance Analysis and Summary</vt:lpstr>
      <vt:lpstr>Platform Performance Analysis and Summary</vt:lpstr>
      <vt:lpstr>Platform Performance Analysis and Summary</vt:lpstr>
      <vt:lpstr>Platform Performance Analysis and Summary</vt:lpstr>
      <vt:lpstr>Platform Performance Analysis and Summary</vt:lpstr>
      <vt:lpstr>Platform Performance Analysis and Summary</vt:lpstr>
      <vt:lpstr>Platform Performance Analysis and Summary</vt:lpstr>
      <vt:lpstr>Platform Performance Analysis and Summary</vt:lpstr>
      <vt:lpstr>Platform Performance Analysis and Summary</vt:lpstr>
      <vt:lpstr>Conclusion</vt:lpstr>
      <vt:lpstr>Conclusion</vt:lpstr>
      <vt:lpstr>Future Improvements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EME.Ahmed Shaheen</dc:creator>
  <cp:lastModifiedBy>Kimo Store</cp:lastModifiedBy>
  <cp:revision>260</cp:revision>
  <dcterms:created xsi:type="dcterms:W3CDTF">2020-12-20T17:59:17Z</dcterms:created>
  <dcterms:modified xsi:type="dcterms:W3CDTF">2021-07-21T13:10:10Z</dcterms:modified>
</cp:coreProperties>
</file>

<file path=docProps/thumbnail.jpeg>
</file>